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81" r:id="rId8"/>
    <p:sldId id="262" r:id="rId9"/>
    <p:sldId id="269" r:id="rId10"/>
    <p:sldId id="265" r:id="rId11"/>
    <p:sldId id="263" r:id="rId12"/>
    <p:sldId id="270" r:id="rId13"/>
    <p:sldId id="282" r:id="rId14"/>
    <p:sldId id="266" r:id="rId15"/>
    <p:sldId id="271" r:id="rId16"/>
    <p:sldId id="272" r:id="rId17"/>
    <p:sldId id="273" r:id="rId18"/>
    <p:sldId id="275" r:id="rId19"/>
    <p:sldId id="276" r:id="rId20"/>
    <p:sldId id="277" r:id="rId21"/>
    <p:sldId id="279" r:id="rId22"/>
    <p:sldId id="280" r:id="rId23"/>
    <p:sldId id="284" r:id="rId24"/>
    <p:sldId id="283" r:id="rId25"/>
    <p:sldId id="278"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30" autoAdjust="0"/>
  </p:normalViewPr>
  <p:slideViewPr>
    <p:cSldViewPr snapToGrid="0" snapToObjects="1">
      <p:cViewPr varScale="1">
        <p:scale>
          <a:sx n="105" d="100"/>
          <a:sy n="105" d="100"/>
        </p:scale>
        <p:origin x="-266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6AF8C6-603F-D944-8DB8-1824C5F7D5F1}" type="datetimeFigureOut">
              <a:rPr lang="en-US" smtClean="0"/>
              <a:t>11/5/16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4CD9CB-4550-DB49-BA01-873A9EB11BF7}" type="slidenum">
              <a:rPr lang="en-US" smtClean="0"/>
              <a:t>‹#›</a:t>
            </a:fld>
            <a:endParaRPr lang="en-US"/>
          </a:p>
        </p:txBody>
      </p:sp>
    </p:spTree>
    <p:extLst>
      <p:ext uri="{BB962C8B-B14F-4D97-AF65-F5344CB8AC3E}">
        <p14:creationId xmlns:p14="http://schemas.microsoft.com/office/powerpoint/2010/main" val="1165972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5C9CF2-47F0-DB42-8CF5-DAF6ABDF1695}" type="datetimeFigureOut">
              <a:rPr lang="en-US" smtClean="0"/>
              <a:t>11/5/16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B0DBE-3D43-F343-92D3-B3ACFB83D86F}" type="slidenum">
              <a:rPr lang="en-US" smtClean="0"/>
              <a:t>‹#›</a:t>
            </a:fld>
            <a:endParaRPr lang="en-US"/>
          </a:p>
        </p:txBody>
      </p:sp>
    </p:spTree>
    <p:extLst>
      <p:ext uri="{BB962C8B-B14F-4D97-AF65-F5344CB8AC3E}">
        <p14:creationId xmlns:p14="http://schemas.microsoft.com/office/powerpoint/2010/main" val="40784722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anyone know any</a:t>
            </a:r>
            <a:r>
              <a:rPr lang="en-US" baseline="0" dirty="0" smtClean="0"/>
              <a:t> other Slavic languages? Polish, Croatian, </a:t>
            </a:r>
            <a:r>
              <a:rPr lang="en-US" baseline="0" dirty="0" err="1" smtClean="0"/>
              <a:t>Tchec</a:t>
            </a:r>
            <a:r>
              <a:rPr lang="en-US" baseline="0" dirty="0" smtClean="0"/>
              <a:t>, Bulgarian, Ukrainian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7</a:t>
            </a:r>
            <a:r>
              <a:rPr lang="en-US" baseline="30000" dirty="0" smtClean="0"/>
              <a:t>th</a:t>
            </a:r>
            <a:r>
              <a:rPr lang="en-US" baseline="0" dirty="0" smtClean="0"/>
              <a:t> most spoken language in the world</a:t>
            </a:r>
          </a:p>
          <a:p>
            <a:r>
              <a:rPr lang="en-US" baseline="0" dirty="0" smtClean="0"/>
              <a:t>Cyrillic alphabet (not all Slavic languages use this alphabet like Polish which is written w/ the </a:t>
            </a:r>
            <a:r>
              <a:rPr lang="en-US" baseline="0" dirty="0" err="1" smtClean="0"/>
              <a:t>latin</a:t>
            </a:r>
            <a:r>
              <a:rPr lang="en-US" baseline="0" dirty="0" smtClean="0"/>
              <a:t> alphabet) created by Cyril in the </a:t>
            </a:r>
            <a:r>
              <a:rPr lang="en-US" baseline="0" dirty="0" err="1" smtClean="0"/>
              <a:t>Ivth</a:t>
            </a:r>
            <a:r>
              <a:rPr lang="en-US" baseline="0" dirty="0" smtClean="0"/>
              <a:t> century, inspired by the </a:t>
            </a:r>
            <a:r>
              <a:rPr lang="en-US" baseline="0" dirty="0" err="1" smtClean="0"/>
              <a:t>greek</a:t>
            </a:r>
            <a:r>
              <a:rPr lang="en-US" baseline="0" dirty="0" smtClean="0"/>
              <a:t> alphabet contains 33 letter</a:t>
            </a:r>
            <a:endParaRPr lang="ru-RU" baseline="0" dirty="0" smtClean="0"/>
          </a:p>
          <a:p>
            <a:endParaRPr lang="en-US" baseline="0" dirty="0" smtClean="0"/>
          </a:p>
        </p:txBody>
      </p:sp>
      <p:sp>
        <p:nvSpPr>
          <p:cNvPr id="4" name="Slide Number Placeholder 3"/>
          <p:cNvSpPr>
            <a:spLocks noGrp="1"/>
          </p:cNvSpPr>
          <p:nvPr>
            <p:ph type="sldNum" sz="quarter" idx="10"/>
          </p:nvPr>
        </p:nvSpPr>
        <p:spPr/>
        <p:txBody>
          <a:bodyPr/>
          <a:lstStyle/>
          <a:p>
            <a:fld id="{40CB0DBE-3D43-F343-92D3-B3ACFB83D86F}" type="slidenum">
              <a:rPr lang="en-US" smtClean="0"/>
              <a:t>2</a:t>
            </a:fld>
            <a:endParaRPr lang="en-US"/>
          </a:p>
        </p:txBody>
      </p:sp>
    </p:spTree>
    <p:extLst>
      <p:ext uri="{BB962C8B-B14F-4D97-AF65-F5344CB8AC3E}">
        <p14:creationId xmlns:p14="http://schemas.microsoft.com/office/powerpoint/2010/main" val="404526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have noticed that I had a lot of </a:t>
            </a:r>
            <a:r>
              <a:rPr lang="en-US" baseline="0" dirty="0" err="1" smtClean="0"/>
              <a:t>matriohkas</a:t>
            </a:r>
            <a:r>
              <a:rPr lang="en-US" baseline="0" dirty="0" smtClean="0"/>
              <a:t>,</a:t>
            </a:r>
          </a:p>
          <a:p>
            <a:r>
              <a:rPr lang="en-US" baseline="0" dirty="0" smtClean="0"/>
              <a:t>Reason I started </a:t>
            </a:r>
            <a:r>
              <a:rPr lang="en-US" baseline="0" dirty="0" err="1" smtClean="0"/>
              <a:t>russian</a:t>
            </a:r>
            <a:r>
              <a:rPr lang="en-US" baseline="0" dirty="0" smtClean="0"/>
              <a:t>, I got a </a:t>
            </a:r>
            <a:r>
              <a:rPr lang="en-US" baseline="0" dirty="0" err="1" smtClean="0"/>
              <a:t>matrioshka</a:t>
            </a:r>
            <a:r>
              <a:rPr lang="en-US" baseline="0" dirty="0" smtClean="0"/>
              <a:t> from my aunt who visited </a:t>
            </a:r>
            <a:r>
              <a:rPr lang="en-US" baseline="0" dirty="0" err="1" smtClean="0"/>
              <a:t>russia</a:t>
            </a:r>
            <a:r>
              <a:rPr lang="en-US" baseline="0" dirty="0" smtClean="0"/>
              <a:t> and </a:t>
            </a:r>
            <a:r>
              <a:rPr lang="en-US" baseline="0" dirty="0" err="1" smtClean="0"/>
              <a:t>i</a:t>
            </a:r>
            <a:r>
              <a:rPr lang="en-US" baseline="0" dirty="0" smtClean="0"/>
              <a:t> got fascinated with what the </a:t>
            </a:r>
            <a:r>
              <a:rPr lang="en-US" baseline="0" dirty="0" err="1" smtClean="0"/>
              <a:t>matrioshka</a:t>
            </a:r>
            <a:r>
              <a:rPr lang="en-US" baseline="0" dirty="0" smtClean="0"/>
              <a:t> represents</a:t>
            </a:r>
          </a:p>
          <a:p>
            <a:r>
              <a:rPr lang="en-US" baseline="0" dirty="0" smtClean="0"/>
              <a:t>100 for the most fertile ones</a:t>
            </a:r>
          </a:p>
          <a:p>
            <a:r>
              <a:rPr lang="en-US" baseline="0" dirty="0" smtClean="0"/>
              <a:t>The idea that truth is hidden behind misleading appearances</a:t>
            </a:r>
          </a:p>
          <a:p>
            <a:r>
              <a:rPr lang="en-US" baseline="0" dirty="0" smtClean="0"/>
              <a:t>Basic </a:t>
            </a:r>
            <a:r>
              <a:rPr lang="en-US" baseline="0" dirty="0" err="1" smtClean="0"/>
              <a:t>russian</a:t>
            </a:r>
            <a:r>
              <a:rPr lang="en-US" baseline="0" dirty="0" smtClean="0"/>
              <a:t> values, like </a:t>
            </a:r>
            <a:r>
              <a:rPr lang="en-US" baseline="0" dirty="0" err="1" smtClean="0"/>
              <a:t>uunitym</a:t>
            </a:r>
            <a:r>
              <a:rPr lang="en-US" baseline="0" dirty="0" smtClean="0"/>
              <a:t> family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for the Russian nesting dolls, while often associated with Russia, they were actually created much earlier in China around 1000 AD. Even if they are considered a token of Slavic culture, their abundance of dolls symbolizes the importance of fertility and the mathematical concept of recursion. But this is barely opening the bigger doll, the other Russian nesting dolls remain to be open, as for many other </a:t>
            </a:r>
            <a:r>
              <a:rPr lang="en-US" dirty="0" smtClean="0"/>
              <a:t>objects</a:t>
            </a:r>
            <a:endParaRPr lang="en-US" dirty="0" smtClean="0"/>
          </a:p>
        </p:txBody>
      </p:sp>
      <p:sp>
        <p:nvSpPr>
          <p:cNvPr id="4" name="Slide Number Placeholder 3"/>
          <p:cNvSpPr>
            <a:spLocks noGrp="1"/>
          </p:cNvSpPr>
          <p:nvPr>
            <p:ph type="sldNum" sz="quarter" idx="10"/>
          </p:nvPr>
        </p:nvSpPr>
        <p:spPr/>
        <p:txBody>
          <a:bodyPr/>
          <a:lstStyle/>
          <a:p>
            <a:fld id="{40CB0DBE-3D43-F343-92D3-B3ACFB83D86F}" type="slidenum">
              <a:rPr lang="en-US" smtClean="0"/>
              <a:t>25</a:t>
            </a:fld>
            <a:endParaRPr lang="en-US"/>
          </a:p>
        </p:txBody>
      </p:sp>
    </p:spTree>
    <p:extLst>
      <p:ext uri="{BB962C8B-B14F-4D97-AF65-F5344CB8AC3E}">
        <p14:creationId xmlns:p14="http://schemas.microsoft.com/office/powerpoint/2010/main" val="3309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Russian is an extremely</a:t>
            </a:r>
            <a:r>
              <a:rPr lang="en-US" baseline="0" dirty="0" smtClean="0"/>
              <a:t> cool language.</a:t>
            </a:r>
          </a:p>
          <a:p>
            <a:r>
              <a:rPr lang="en-US" baseline="0" dirty="0" smtClean="0"/>
              <a:t>Not too similar like </a:t>
            </a:r>
            <a:r>
              <a:rPr lang="en-US" baseline="0" dirty="0" err="1" smtClean="0"/>
              <a:t>spanish</a:t>
            </a:r>
            <a:r>
              <a:rPr lang="en-US" baseline="0" dirty="0" smtClean="0"/>
              <a:t> or </a:t>
            </a:r>
            <a:r>
              <a:rPr lang="en-US" baseline="0" dirty="0" err="1" smtClean="0"/>
              <a:t>italian</a:t>
            </a:r>
            <a:r>
              <a:rPr lang="en-US" baseline="0" dirty="0" smtClean="0"/>
              <a:t>, but not too different like </a:t>
            </a:r>
            <a:r>
              <a:rPr lang="en-US" baseline="0" dirty="0" err="1" smtClean="0"/>
              <a:t>chinese</a:t>
            </a:r>
            <a:r>
              <a:rPr lang="en-US" baseline="0" dirty="0" smtClean="0"/>
              <a:t>, it’s the perfect mix.</a:t>
            </a:r>
          </a:p>
          <a:p>
            <a:r>
              <a:rPr lang="en-US" baseline="0" dirty="0" smtClean="0"/>
              <a:t>You get to learn a whole other alphabet (you can show off in front of your friends), it’s very beautiful, you can read </a:t>
            </a:r>
            <a:r>
              <a:rPr lang="en-US" baseline="0" dirty="0" err="1" smtClean="0"/>
              <a:t>dostoeivki</a:t>
            </a:r>
            <a:r>
              <a:rPr lang="en-US" baseline="0" dirty="0" smtClean="0"/>
              <a:t>, </a:t>
            </a:r>
            <a:r>
              <a:rPr lang="en-US" baseline="0" dirty="0" err="1" smtClean="0"/>
              <a:t>tolstoi</a:t>
            </a:r>
            <a:r>
              <a:rPr lang="en-US" baseline="0" dirty="0" smtClean="0"/>
              <a:t>, </a:t>
            </a:r>
            <a:r>
              <a:rPr lang="en-US" baseline="0" dirty="0" err="1" smtClean="0"/>
              <a:t>pushkin</a:t>
            </a:r>
            <a:r>
              <a:rPr lang="en-US" baseline="0" dirty="0" smtClean="0"/>
              <a:t>, so that’s </a:t>
            </a:r>
            <a:r>
              <a:rPr lang="en-US" baseline="0" dirty="0" err="1" smtClean="0"/>
              <a:t>relly</a:t>
            </a:r>
            <a:r>
              <a:rPr lang="en-US" baseline="0" dirty="0" smtClean="0"/>
              <a:t> cool</a:t>
            </a:r>
          </a:p>
          <a:p>
            <a:r>
              <a:rPr lang="en-US" baseline="0" dirty="0" smtClean="0"/>
              <a:t>For those of you whole like and </a:t>
            </a:r>
            <a:r>
              <a:rPr lang="en-US" baseline="0" dirty="0" err="1" smtClean="0"/>
              <a:t>wanna</a:t>
            </a:r>
            <a:r>
              <a:rPr lang="en-US" baseline="0" dirty="0" smtClean="0"/>
              <a:t> go in </a:t>
            </a:r>
            <a:r>
              <a:rPr lang="en-US" baseline="0" dirty="0" err="1" smtClean="0"/>
              <a:t>aernonautics</a:t>
            </a:r>
            <a:r>
              <a:rPr lang="en-US" baseline="0" dirty="0" smtClean="0"/>
              <a:t>/ aerospace, first language spoken in space, main language spoken in space, part of the mandatory training for all astronauts</a:t>
            </a:r>
          </a:p>
          <a:p>
            <a:r>
              <a:rPr lang="en-US" baseline="0" dirty="0" smtClean="0"/>
              <a:t>Don’t be afraid to take a language in college</a:t>
            </a:r>
            <a:endParaRPr lang="en-US" baseline="0" dirty="0" smtClean="0"/>
          </a:p>
        </p:txBody>
      </p:sp>
      <p:sp>
        <p:nvSpPr>
          <p:cNvPr id="4" name="Slide Number Placeholder 3"/>
          <p:cNvSpPr>
            <a:spLocks noGrp="1"/>
          </p:cNvSpPr>
          <p:nvPr>
            <p:ph type="sldNum" sz="quarter" idx="10"/>
          </p:nvPr>
        </p:nvSpPr>
        <p:spPr/>
        <p:txBody>
          <a:bodyPr/>
          <a:lstStyle/>
          <a:p>
            <a:fld id="{40CB0DBE-3D43-F343-92D3-B3ACFB83D86F}" type="slidenum">
              <a:rPr lang="en-US" smtClean="0"/>
              <a:t>26</a:t>
            </a:fld>
            <a:endParaRPr lang="en-US"/>
          </a:p>
        </p:txBody>
      </p:sp>
    </p:spTree>
    <p:extLst>
      <p:ext uri="{BB962C8B-B14F-4D97-AF65-F5344CB8AC3E}">
        <p14:creationId xmlns:p14="http://schemas.microsoft.com/office/powerpoint/2010/main" val="122007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be scared</a:t>
            </a:r>
            <a:r>
              <a:rPr lang="en-US" baseline="0" dirty="0" smtClean="0"/>
              <a:t> it’s p</a:t>
            </a:r>
            <a:r>
              <a:rPr lang="en-US" dirty="0" smtClean="0"/>
              <a:t>honetic which makes</a:t>
            </a:r>
            <a:r>
              <a:rPr lang="en-US" baseline="0" dirty="0" smtClean="0"/>
              <a:t> it easier to learn</a:t>
            </a:r>
            <a:r>
              <a:rPr lang="en-US" baseline="0" dirty="0" smtClean="0"/>
              <a:t>!</a:t>
            </a:r>
            <a:endParaRPr lang="ru-RU" baseline="0" dirty="0" smtClean="0"/>
          </a:p>
          <a:p>
            <a:r>
              <a:rPr lang="ru-RU" baseline="0" dirty="0" smtClean="0"/>
              <a:t>А автобус</a:t>
            </a:r>
          </a:p>
          <a:p>
            <a:r>
              <a:rPr lang="ru-RU" baseline="0" dirty="0" smtClean="0"/>
              <a:t>Ка кот</a:t>
            </a:r>
          </a:p>
          <a:p>
            <a:r>
              <a:rPr lang="ru-RU" baseline="0" dirty="0" smtClean="0"/>
              <a:t>Тэ три</a:t>
            </a:r>
          </a:p>
          <a:p>
            <a:r>
              <a:rPr lang="ru-RU" baseline="0" dirty="0" smtClean="0"/>
              <a:t>О Осень</a:t>
            </a:r>
          </a:p>
          <a:p>
            <a:r>
              <a:rPr lang="ru-RU" baseline="0" dirty="0" err="1" smtClean="0"/>
              <a:t>эМ</a:t>
            </a:r>
            <a:r>
              <a:rPr lang="ru-RU" baseline="0" dirty="0" smtClean="0"/>
              <a:t> мама</a:t>
            </a:r>
          </a:p>
          <a:p>
            <a:endParaRPr lang="en-US" dirty="0" smtClean="0"/>
          </a:p>
        </p:txBody>
      </p:sp>
      <p:sp>
        <p:nvSpPr>
          <p:cNvPr id="4" name="Slide Number Placeholder 3"/>
          <p:cNvSpPr>
            <a:spLocks noGrp="1"/>
          </p:cNvSpPr>
          <p:nvPr>
            <p:ph type="sldNum" sz="quarter" idx="10"/>
          </p:nvPr>
        </p:nvSpPr>
        <p:spPr/>
        <p:txBody>
          <a:bodyPr/>
          <a:lstStyle/>
          <a:p>
            <a:fld id="{40CB0DBE-3D43-F343-92D3-B3ACFB83D86F}" type="slidenum">
              <a:rPr lang="en-US" smtClean="0"/>
              <a:t>3</a:t>
            </a:fld>
            <a:endParaRPr lang="en-US"/>
          </a:p>
        </p:txBody>
      </p:sp>
    </p:spTree>
    <p:extLst>
      <p:ext uri="{BB962C8B-B14F-4D97-AF65-F5344CB8AC3E}">
        <p14:creationId xmlns:p14="http://schemas.microsoft.com/office/powerpoint/2010/main" val="425696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Атом</a:t>
            </a:r>
            <a:endParaRPr lang="en-US" dirty="0"/>
          </a:p>
        </p:txBody>
      </p:sp>
      <p:sp>
        <p:nvSpPr>
          <p:cNvPr id="4" name="Slide Number Placeholder 3"/>
          <p:cNvSpPr>
            <a:spLocks noGrp="1"/>
          </p:cNvSpPr>
          <p:nvPr>
            <p:ph type="sldNum" sz="quarter" idx="10"/>
          </p:nvPr>
        </p:nvSpPr>
        <p:spPr/>
        <p:txBody>
          <a:bodyPr/>
          <a:lstStyle/>
          <a:p>
            <a:fld id="{40CB0DBE-3D43-F343-92D3-B3ACFB83D86F}" type="slidenum">
              <a:rPr lang="en-US" smtClean="0"/>
              <a:t>4</a:t>
            </a:fld>
            <a:endParaRPr lang="en-US"/>
          </a:p>
        </p:txBody>
      </p:sp>
    </p:spTree>
    <p:extLst>
      <p:ext uri="{BB962C8B-B14F-4D97-AF65-F5344CB8AC3E}">
        <p14:creationId xmlns:p14="http://schemas.microsoft.com/office/powerpoint/2010/main" val="288105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a:t>
            </a:r>
            <a:r>
              <a:rPr lang="en-US" baseline="0" dirty="0" smtClean="0"/>
              <a:t> letters but different pronunciation</a:t>
            </a:r>
          </a:p>
          <a:p>
            <a:endParaRPr lang="ru-RU" dirty="0" smtClean="0"/>
          </a:p>
          <a:p>
            <a:r>
              <a:rPr lang="ru-RU" dirty="0" smtClean="0"/>
              <a:t>У утро</a:t>
            </a:r>
          </a:p>
          <a:p>
            <a:r>
              <a:rPr lang="ru-RU" dirty="0" smtClean="0"/>
              <a:t>Е есть</a:t>
            </a:r>
          </a:p>
          <a:p>
            <a:r>
              <a:rPr lang="ru-RU" dirty="0" smtClean="0"/>
              <a:t>Ё Ёлка</a:t>
            </a:r>
          </a:p>
          <a:p>
            <a:r>
              <a:rPr lang="ru-RU" dirty="0" err="1" smtClean="0"/>
              <a:t>эН</a:t>
            </a:r>
            <a:r>
              <a:rPr lang="ru-RU" dirty="0" smtClean="0"/>
              <a:t> нет</a:t>
            </a:r>
          </a:p>
          <a:p>
            <a:r>
              <a:rPr lang="ru-RU" dirty="0" smtClean="0"/>
              <a:t>Р </a:t>
            </a:r>
            <a:r>
              <a:rPr lang="ru-RU" dirty="0" err="1" smtClean="0"/>
              <a:t>рокета</a:t>
            </a:r>
            <a:endParaRPr lang="ru-RU" baseline="0" dirty="0" smtClean="0"/>
          </a:p>
          <a:p>
            <a:r>
              <a:rPr lang="ru-RU" baseline="0" dirty="0" smtClean="0"/>
              <a:t>С суп</a:t>
            </a:r>
          </a:p>
          <a:p>
            <a:r>
              <a:rPr lang="ru-RU" baseline="0" dirty="0" smtClean="0"/>
              <a:t>В вот</a:t>
            </a:r>
          </a:p>
          <a:p>
            <a:r>
              <a:rPr lang="ru-RU" baseline="0" dirty="0" smtClean="0"/>
              <a:t>Х Хлеб</a:t>
            </a:r>
            <a:endParaRPr lang="en-US" dirty="0"/>
          </a:p>
        </p:txBody>
      </p:sp>
      <p:sp>
        <p:nvSpPr>
          <p:cNvPr id="4" name="Slide Number Placeholder 3"/>
          <p:cNvSpPr>
            <a:spLocks noGrp="1"/>
          </p:cNvSpPr>
          <p:nvPr>
            <p:ph type="sldNum" sz="quarter" idx="10"/>
          </p:nvPr>
        </p:nvSpPr>
        <p:spPr/>
        <p:txBody>
          <a:bodyPr/>
          <a:lstStyle/>
          <a:p>
            <a:fld id="{40CB0DBE-3D43-F343-92D3-B3ACFB83D86F}" type="slidenum">
              <a:rPr lang="en-US" smtClean="0"/>
              <a:t>5</a:t>
            </a:fld>
            <a:endParaRPr lang="en-US"/>
          </a:p>
        </p:txBody>
      </p:sp>
    </p:spTree>
    <p:extLst>
      <p:ext uri="{BB962C8B-B14F-4D97-AF65-F5344CB8AC3E}">
        <p14:creationId xmlns:p14="http://schemas.microsoft.com/office/powerpoint/2010/main" val="47734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Автор</a:t>
            </a:r>
            <a:endParaRPr lang="en-US" dirty="0"/>
          </a:p>
        </p:txBody>
      </p:sp>
      <p:sp>
        <p:nvSpPr>
          <p:cNvPr id="4" name="Slide Number Placeholder 3"/>
          <p:cNvSpPr>
            <a:spLocks noGrp="1"/>
          </p:cNvSpPr>
          <p:nvPr>
            <p:ph type="sldNum" sz="quarter" idx="10"/>
          </p:nvPr>
        </p:nvSpPr>
        <p:spPr/>
        <p:txBody>
          <a:bodyPr/>
          <a:lstStyle/>
          <a:p>
            <a:fld id="{40CB0DBE-3D43-F343-92D3-B3ACFB83D86F}" type="slidenum">
              <a:rPr lang="en-US" smtClean="0"/>
              <a:t>7</a:t>
            </a:fld>
            <a:endParaRPr lang="en-US"/>
          </a:p>
        </p:txBody>
      </p:sp>
    </p:spTree>
    <p:extLst>
      <p:ext uri="{BB962C8B-B14F-4D97-AF65-F5344CB8AC3E}">
        <p14:creationId xmlns:p14="http://schemas.microsoft.com/office/powerpoint/2010/main" val="1820816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Д да</a:t>
            </a:r>
          </a:p>
          <a:p>
            <a:r>
              <a:rPr lang="ru-RU" dirty="0" smtClean="0"/>
              <a:t>Г год</a:t>
            </a:r>
          </a:p>
          <a:p>
            <a:r>
              <a:rPr lang="ru-RU" dirty="0" smtClean="0"/>
              <a:t>П папа</a:t>
            </a:r>
          </a:p>
          <a:p>
            <a:r>
              <a:rPr lang="ru-RU" dirty="0" smtClean="0"/>
              <a:t>Ф фу</a:t>
            </a:r>
          </a:p>
          <a:p>
            <a:r>
              <a:rPr lang="ru-RU" dirty="0" smtClean="0"/>
              <a:t>Л</a:t>
            </a:r>
            <a:r>
              <a:rPr lang="ru-RU" baseline="0" dirty="0" smtClean="0"/>
              <a:t> лет</a:t>
            </a:r>
          </a:p>
          <a:p>
            <a:r>
              <a:rPr lang="ru-RU" baseline="0" dirty="0" smtClean="0"/>
              <a:t>Б баба</a:t>
            </a:r>
          </a:p>
          <a:p>
            <a:r>
              <a:rPr lang="ru-RU" baseline="0" dirty="0" smtClean="0"/>
              <a:t>З зима</a:t>
            </a:r>
          </a:p>
          <a:p>
            <a:r>
              <a:rPr lang="ru-RU" baseline="0" dirty="0" smtClean="0"/>
              <a:t>Ж жить</a:t>
            </a:r>
            <a:endParaRPr lang="ru-RU" dirty="0" smtClean="0"/>
          </a:p>
        </p:txBody>
      </p:sp>
      <p:sp>
        <p:nvSpPr>
          <p:cNvPr id="4" name="Slide Number Placeholder 3"/>
          <p:cNvSpPr>
            <a:spLocks noGrp="1"/>
          </p:cNvSpPr>
          <p:nvPr>
            <p:ph type="sldNum" sz="quarter" idx="10"/>
          </p:nvPr>
        </p:nvSpPr>
        <p:spPr/>
        <p:txBody>
          <a:bodyPr/>
          <a:lstStyle/>
          <a:p>
            <a:fld id="{40CB0DBE-3D43-F343-92D3-B3ACFB83D86F}" type="slidenum">
              <a:rPr lang="en-US" smtClean="0"/>
              <a:t>8</a:t>
            </a:fld>
            <a:endParaRPr lang="en-US"/>
          </a:p>
        </p:txBody>
      </p:sp>
    </p:spTree>
    <p:extLst>
      <p:ext uri="{BB962C8B-B14F-4D97-AF65-F5344CB8AC3E}">
        <p14:creationId xmlns:p14="http://schemas.microsoft.com/office/powerpoint/2010/main" val="346592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А </a:t>
            </a:r>
            <a:r>
              <a:rPr lang="ru-RU" dirty="0" err="1" smtClean="0"/>
              <a:t>автОбус</a:t>
            </a:r>
            <a:endParaRPr lang="ru-RU" dirty="0" smtClean="0"/>
          </a:p>
          <a:p>
            <a:r>
              <a:rPr lang="ru-RU" dirty="0" smtClean="0"/>
              <a:t>Я</a:t>
            </a:r>
            <a:r>
              <a:rPr lang="ru-RU" baseline="0" dirty="0" smtClean="0"/>
              <a:t> яблока</a:t>
            </a:r>
          </a:p>
          <a:p>
            <a:r>
              <a:rPr lang="ru-RU" baseline="0" dirty="0" smtClean="0"/>
              <a:t>Э эхо</a:t>
            </a:r>
          </a:p>
          <a:p>
            <a:r>
              <a:rPr lang="ru-RU" baseline="0" dirty="0" smtClean="0"/>
              <a:t>Е </a:t>
            </a:r>
            <a:r>
              <a:rPr lang="ru-RU" baseline="0" dirty="0" err="1" smtClean="0"/>
              <a:t>ксть</a:t>
            </a:r>
            <a:endParaRPr lang="ru-RU" baseline="0" dirty="0" smtClean="0"/>
          </a:p>
          <a:p>
            <a:r>
              <a:rPr lang="ru-RU" baseline="0" dirty="0" smtClean="0"/>
              <a:t>Ы Мы</a:t>
            </a:r>
          </a:p>
          <a:p>
            <a:r>
              <a:rPr lang="ru-RU" baseline="0" dirty="0" smtClean="0"/>
              <a:t>И Индия</a:t>
            </a:r>
          </a:p>
          <a:p>
            <a:r>
              <a:rPr lang="ru-RU" baseline="0" dirty="0" smtClean="0"/>
              <a:t>О осень</a:t>
            </a:r>
          </a:p>
          <a:p>
            <a:r>
              <a:rPr lang="ru-RU" baseline="0" dirty="0" smtClean="0"/>
              <a:t>Ёлка</a:t>
            </a:r>
          </a:p>
          <a:p>
            <a:r>
              <a:rPr lang="ru-RU" baseline="0" dirty="0" smtClean="0"/>
              <a:t>Утро</a:t>
            </a:r>
            <a:endParaRPr lang="en-US" dirty="0"/>
          </a:p>
        </p:txBody>
      </p:sp>
      <p:sp>
        <p:nvSpPr>
          <p:cNvPr id="4" name="Slide Number Placeholder 3"/>
          <p:cNvSpPr>
            <a:spLocks noGrp="1"/>
          </p:cNvSpPr>
          <p:nvPr>
            <p:ph type="sldNum" sz="quarter" idx="10"/>
          </p:nvPr>
        </p:nvSpPr>
        <p:spPr/>
        <p:txBody>
          <a:bodyPr/>
          <a:lstStyle/>
          <a:p>
            <a:fld id="{40CB0DBE-3D43-F343-92D3-B3ACFB83D86F}" type="slidenum">
              <a:rPr lang="en-US" smtClean="0"/>
              <a:t>10</a:t>
            </a:fld>
            <a:endParaRPr lang="en-US"/>
          </a:p>
        </p:txBody>
      </p:sp>
    </p:spTree>
    <p:extLst>
      <p:ext uri="{BB962C8B-B14F-4D97-AF65-F5344CB8AC3E}">
        <p14:creationId xmlns:p14="http://schemas.microsoft.com/office/powerpoint/2010/main" val="294916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Ч чай</a:t>
            </a:r>
          </a:p>
          <a:p>
            <a:r>
              <a:rPr lang="ru-RU" dirty="0" smtClean="0"/>
              <a:t>Ц царь</a:t>
            </a:r>
          </a:p>
          <a:p>
            <a:r>
              <a:rPr lang="ru-RU" dirty="0" smtClean="0"/>
              <a:t>Ш шеф</a:t>
            </a:r>
          </a:p>
          <a:p>
            <a:r>
              <a:rPr lang="ru-RU" dirty="0" smtClean="0"/>
              <a:t>Щ щенок</a:t>
            </a:r>
            <a:endParaRPr lang="en-US" dirty="0"/>
          </a:p>
        </p:txBody>
      </p:sp>
      <p:sp>
        <p:nvSpPr>
          <p:cNvPr id="4" name="Slide Number Placeholder 3"/>
          <p:cNvSpPr>
            <a:spLocks noGrp="1"/>
          </p:cNvSpPr>
          <p:nvPr>
            <p:ph type="sldNum" sz="quarter" idx="10"/>
          </p:nvPr>
        </p:nvSpPr>
        <p:spPr/>
        <p:txBody>
          <a:bodyPr/>
          <a:lstStyle/>
          <a:p>
            <a:fld id="{40CB0DBE-3D43-F343-92D3-B3ACFB83D86F}" type="slidenum">
              <a:rPr lang="en-US" smtClean="0"/>
              <a:t>11</a:t>
            </a:fld>
            <a:endParaRPr lang="en-US"/>
          </a:p>
        </p:txBody>
      </p:sp>
    </p:spTree>
    <p:extLst>
      <p:ext uri="{BB962C8B-B14F-4D97-AF65-F5344CB8AC3E}">
        <p14:creationId xmlns:p14="http://schemas.microsoft.com/office/powerpoint/2010/main" val="248002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smtClean="0"/>
              <a:t>турИст</a:t>
            </a:r>
            <a:endParaRPr lang="ru-RU" dirty="0" smtClean="0"/>
          </a:p>
          <a:p>
            <a:r>
              <a:rPr lang="ru-RU" dirty="0" err="1" smtClean="0"/>
              <a:t>телевИзор</a:t>
            </a:r>
            <a:endParaRPr lang="ru-RU" dirty="0" smtClean="0"/>
          </a:p>
          <a:p>
            <a:endParaRPr lang="en-US" dirty="0"/>
          </a:p>
        </p:txBody>
      </p:sp>
      <p:sp>
        <p:nvSpPr>
          <p:cNvPr id="4" name="Slide Number Placeholder 3"/>
          <p:cNvSpPr>
            <a:spLocks noGrp="1"/>
          </p:cNvSpPr>
          <p:nvPr>
            <p:ph type="sldNum" sz="quarter" idx="10"/>
          </p:nvPr>
        </p:nvSpPr>
        <p:spPr/>
        <p:txBody>
          <a:bodyPr/>
          <a:lstStyle/>
          <a:p>
            <a:fld id="{40CB0DBE-3D43-F343-92D3-B3ACFB83D86F}" type="slidenum">
              <a:rPr lang="en-US" smtClean="0"/>
              <a:t>12</a:t>
            </a:fld>
            <a:endParaRPr lang="en-US"/>
          </a:p>
        </p:txBody>
      </p:sp>
    </p:spTree>
    <p:extLst>
      <p:ext uri="{BB962C8B-B14F-4D97-AF65-F5344CB8AC3E}">
        <p14:creationId xmlns:p14="http://schemas.microsoft.com/office/powerpoint/2010/main" val="55080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617D8F-94E8-2747-AAC6-FD6C8CD8C135}" type="datetime1">
              <a:rPr lang="en-US" smtClean="0"/>
              <a:t>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75C20-444C-7047-9531-1F4D996DFE0A}" type="datetime1">
              <a:rPr lang="en-US" smtClean="0"/>
              <a:t>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D0ED32E-FEA3-5148-B611-F19B627A3A6C}" type="datetime1">
              <a:rPr lang="en-US" smtClean="0"/>
              <a:t>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80A1534-20B3-F740-BC5B-5A793F82D569}" type="datetime1">
              <a:rPr lang="en-US" smtClean="0"/>
              <a:t>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46176B-E818-CF4C-A4F5-DD9FF80E1122}" type="datetime1">
              <a:rPr lang="en-US" smtClean="0"/>
              <a:t>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10422D8-7979-9A46-9379-7129F8C92BD4}" type="datetime1">
              <a:rPr lang="en-US" smtClean="0"/>
              <a:t>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287475-1BE5-AD46-B5E4-19AEC2637AE0}" type="datetime1">
              <a:rPr lang="en-US" smtClean="0"/>
              <a:t>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B959DCF-244D-4945-B213-2D9BD928AF3F}" type="datetime1">
              <a:rPr lang="en-US" smtClean="0"/>
              <a:t>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9DE5F55-66E5-C947-9DE7-6C3A8F2FCB26}" type="datetime1">
              <a:rPr lang="en-US" smtClean="0"/>
              <a:t>11/5/16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6EC6744-2F22-9A45-9620-F67F179199C5}" type="datetime1">
              <a:rPr lang="en-US" smtClean="0"/>
              <a:t>11/5/16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858E8-3604-E84B-BF25-46F5B1F24629}" type="datetime1">
              <a:rPr lang="en-US" smtClean="0"/>
              <a:t>11/5/16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5C9F1-2168-8346-A786-7C303B13548C}" type="datetime1">
              <a:rPr lang="en-US" smtClean="0"/>
              <a:t>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D64707C-93B5-2C4F-9B75-0285F5D2FA7E}" type="datetime1">
              <a:rPr lang="en-US" smtClean="0"/>
              <a:t>11/5/16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4626427"/>
            <a:ext cx="6498158" cy="1724867"/>
          </a:xfrm>
        </p:spPr>
        <p:txBody>
          <a:bodyPr/>
          <a:lstStyle/>
          <a:p>
            <a:r>
              <a:rPr lang="en-US" b="1" dirty="0" smtClean="0">
                <a:solidFill>
                  <a:schemeClr val="tx1"/>
                </a:solidFill>
              </a:rPr>
              <a:t>Russian 101</a:t>
            </a:r>
            <a:br>
              <a:rPr lang="en-US" b="1" dirty="0" smtClean="0">
                <a:solidFill>
                  <a:schemeClr val="tx1"/>
                </a:solidFill>
              </a:rPr>
            </a:br>
            <a:r>
              <a:rPr lang="en-US" dirty="0" smtClean="0">
                <a:solidFill>
                  <a:schemeClr val="tx1"/>
                </a:solidFill>
              </a:rPr>
              <a:t>Splash 2016</a:t>
            </a:r>
            <a:endParaRPr lang="en-US" dirty="0">
              <a:solidFill>
                <a:schemeClr val="tx1"/>
              </a:solidFill>
            </a:endParaRPr>
          </a:p>
        </p:txBody>
      </p:sp>
      <p:sp>
        <p:nvSpPr>
          <p:cNvPr id="3" name="Subtitle 2"/>
          <p:cNvSpPr>
            <a:spLocks noGrp="1"/>
          </p:cNvSpPr>
          <p:nvPr>
            <p:ph type="subTitle" idx="1"/>
          </p:nvPr>
        </p:nvSpPr>
        <p:spPr/>
        <p:txBody>
          <a:bodyPr/>
          <a:lstStyle/>
          <a:p>
            <a:r>
              <a:rPr lang="en-US" dirty="0" smtClean="0"/>
              <a:t>Provence Barnouin</a:t>
            </a:r>
            <a:endParaRPr lang="en-US" dirty="0"/>
          </a:p>
        </p:txBody>
      </p:sp>
      <p:pic>
        <p:nvPicPr>
          <p:cNvPr id="5" name="Picture 4" descr="ppt_slide1.jp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b="26900"/>
          <a:stretch/>
        </p:blipFill>
        <p:spPr>
          <a:xfrm>
            <a:off x="1041657" y="928589"/>
            <a:ext cx="7232993" cy="3697838"/>
          </a:xfrm>
          <a:prstGeom prst="rect">
            <a:avLst/>
          </a:prstGeom>
        </p:spPr>
      </p:pic>
      <p:cxnSp>
        <p:nvCxnSpPr>
          <p:cNvPr id="8" name="Straight Connector 7"/>
          <p:cNvCxnSpPr/>
          <p:nvPr/>
        </p:nvCxnSpPr>
        <p:spPr>
          <a:xfrm>
            <a:off x="-1" y="4499427"/>
            <a:ext cx="9144001" cy="0"/>
          </a:xfrm>
          <a:prstGeom prst="line">
            <a:avLst/>
          </a:prstGeom>
          <a:ln w="76200" cmpd="sng">
            <a:solidFill>
              <a:srgbClr val="000000"/>
            </a:solidFill>
          </a:ln>
        </p:spPr>
        <p:style>
          <a:lnRef idx="3">
            <a:schemeClr val="dk1"/>
          </a:lnRef>
          <a:fillRef idx="0">
            <a:schemeClr val="dk1"/>
          </a:fillRef>
          <a:effectRef idx="2">
            <a:schemeClr val="dk1"/>
          </a:effectRef>
          <a:fontRef idx="minor">
            <a:schemeClr val="tx1"/>
          </a:fontRef>
        </p:style>
      </p:cxnSp>
      <p:sp>
        <p:nvSpPr>
          <p:cNvPr id="4" name="Slide Number Placeholder 3"/>
          <p:cNvSpPr>
            <a:spLocks noGrp="1"/>
          </p:cNvSpPr>
          <p:nvPr>
            <p:ph type="sldNum" sz="quarter" idx="12"/>
          </p:nvPr>
        </p:nvSpPr>
        <p:spPr>
          <a:xfrm>
            <a:off x="7897906" y="6351294"/>
            <a:ext cx="990600" cy="365125"/>
          </a:xfrm>
        </p:spPr>
        <p:txBody>
          <a:bodyPr/>
          <a:lstStyle/>
          <a:p>
            <a:fld id="{7F5CE407-6216-4202-80E4-A30DC2F709B2}" type="slidenum">
              <a:rPr lang="en-US" smtClean="0"/>
              <a:t>1</a:t>
            </a:fld>
            <a:endParaRPr lang="en-US" dirty="0"/>
          </a:p>
        </p:txBody>
      </p:sp>
    </p:spTree>
    <p:extLst>
      <p:ext uri="{BB962C8B-B14F-4D97-AF65-F5344CB8AC3E}">
        <p14:creationId xmlns:p14="http://schemas.microsoft.com/office/powerpoint/2010/main" val="7344721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Vowels</a:t>
            </a:r>
            <a:endParaRPr lang="en-US" dirty="0"/>
          </a:p>
        </p:txBody>
      </p:sp>
      <p:pic>
        <p:nvPicPr>
          <p:cNvPr id="3" name="Picture 2"/>
          <p:cNvPicPr>
            <a:picLocks noChangeAspect="1"/>
          </p:cNvPicPr>
          <p:nvPr/>
        </p:nvPicPr>
        <p:blipFill rotWithShape="1">
          <a:blip r:embed="rId3"/>
          <a:srcRect t="26055" b="13792"/>
          <a:stretch/>
        </p:blipFill>
        <p:spPr>
          <a:xfrm>
            <a:off x="1657643" y="1444532"/>
            <a:ext cx="6023667" cy="5130374"/>
          </a:xfrm>
          <a:prstGeom prst="rect">
            <a:avLst/>
          </a:prstGeom>
        </p:spPr>
      </p:pic>
      <p:pic>
        <p:nvPicPr>
          <p:cNvPr id="4" name="Picture 3"/>
          <p:cNvPicPr>
            <a:picLocks noChangeAspect="1"/>
          </p:cNvPicPr>
          <p:nvPr/>
        </p:nvPicPr>
        <p:blipFill>
          <a:blip r:embed="rId4"/>
          <a:stretch>
            <a:fillRect/>
          </a:stretch>
        </p:blipFill>
        <p:spPr>
          <a:xfrm>
            <a:off x="6393792" y="107576"/>
            <a:ext cx="2075355" cy="1507197"/>
          </a:xfrm>
          <a:prstGeom prst="rect">
            <a:avLst/>
          </a:prstGeom>
        </p:spPr>
      </p:pic>
      <p:sp>
        <p:nvSpPr>
          <p:cNvPr id="5" name="Slide Number Placeholder 4"/>
          <p:cNvSpPr>
            <a:spLocks noGrp="1"/>
          </p:cNvSpPr>
          <p:nvPr>
            <p:ph type="sldNum" sz="quarter" idx="12"/>
          </p:nvPr>
        </p:nvSpPr>
        <p:spPr/>
        <p:txBody>
          <a:bodyPr/>
          <a:lstStyle/>
          <a:p>
            <a:fld id="{7F5CE407-6216-4202-80E4-A30DC2F709B2}" type="slidenum">
              <a:rPr lang="en-US" smtClean="0"/>
              <a:t>10</a:t>
            </a:fld>
            <a:endParaRPr lang="en-US"/>
          </a:p>
        </p:txBody>
      </p:sp>
    </p:spTree>
    <p:extLst>
      <p:ext uri="{BB962C8B-B14F-4D97-AF65-F5344CB8AC3E}">
        <p14:creationId xmlns:p14="http://schemas.microsoft.com/office/powerpoint/2010/main" val="2436898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 letters… sorry</a:t>
            </a:r>
            <a:endParaRPr lang="en-US" dirty="0"/>
          </a:p>
        </p:txBody>
      </p:sp>
      <p:pic>
        <p:nvPicPr>
          <p:cNvPr id="3" name="Picture 2"/>
          <p:cNvPicPr>
            <a:picLocks noChangeAspect="1"/>
          </p:cNvPicPr>
          <p:nvPr/>
        </p:nvPicPr>
        <p:blipFill rotWithShape="1">
          <a:blip r:embed="rId3"/>
          <a:srcRect t="28097" b="22605"/>
          <a:stretch/>
        </p:blipFill>
        <p:spPr>
          <a:xfrm>
            <a:off x="2294321" y="2145863"/>
            <a:ext cx="4841462" cy="3818758"/>
          </a:xfrm>
          <a:prstGeom prst="rect">
            <a:avLst/>
          </a:prstGeom>
        </p:spPr>
      </p:pic>
      <p:pic>
        <p:nvPicPr>
          <p:cNvPr id="4" name="Picture 3"/>
          <p:cNvPicPr>
            <a:picLocks noChangeAspect="1"/>
          </p:cNvPicPr>
          <p:nvPr/>
        </p:nvPicPr>
        <p:blipFill>
          <a:blip r:embed="rId4"/>
          <a:stretch>
            <a:fillRect/>
          </a:stretch>
        </p:blipFill>
        <p:spPr>
          <a:xfrm>
            <a:off x="210208" y="4851400"/>
            <a:ext cx="1851572" cy="1851572"/>
          </a:xfrm>
          <a:prstGeom prst="rect">
            <a:avLst/>
          </a:prstGeom>
        </p:spPr>
      </p:pic>
      <p:sp>
        <p:nvSpPr>
          <p:cNvPr id="5" name="Slide Number Placeholder 4"/>
          <p:cNvSpPr>
            <a:spLocks noGrp="1"/>
          </p:cNvSpPr>
          <p:nvPr>
            <p:ph type="sldNum" sz="quarter" idx="12"/>
          </p:nvPr>
        </p:nvSpPr>
        <p:spPr/>
        <p:txBody>
          <a:bodyPr/>
          <a:lstStyle/>
          <a:p>
            <a:fld id="{7F5CE407-6216-4202-80E4-A30DC2F709B2}" type="slidenum">
              <a:rPr lang="en-US" smtClean="0"/>
              <a:t>11</a:t>
            </a:fld>
            <a:endParaRPr lang="en-US"/>
          </a:p>
        </p:txBody>
      </p:sp>
    </p:spTree>
    <p:extLst>
      <p:ext uri="{BB962C8B-B14F-4D97-AF65-F5344CB8AC3E}">
        <p14:creationId xmlns:p14="http://schemas.microsoft.com/office/powerpoint/2010/main" val="3982744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47948"/>
          </a:xfrm>
        </p:spPr>
        <p:txBody>
          <a:bodyPr/>
          <a:lstStyle/>
          <a:p>
            <a:r>
              <a:rPr lang="en-US" dirty="0" smtClean="0"/>
              <a:t>Your turn!</a:t>
            </a:r>
            <a:endParaRPr lang="en-US" dirty="0"/>
          </a:p>
        </p:txBody>
      </p:sp>
      <p:sp>
        <p:nvSpPr>
          <p:cNvPr id="3" name="Content Placeholder 2"/>
          <p:cNvSpPr>
            <a:spLocks noGrp="1"/>
          </p:cNvSpPr>
          <p:nvPr>
            <p:ph sz="half" idx="1"/>
          </p:nvPr>
        </p:nvSpPr>
        <p:spPr>
          <a:xfrm>
            <a:off x="549275" y="1600200"/>
            <a:ext cx="2716439" cy="5100561"/>
          </a:xfrm>
        </p:spPr>
        <p:txBody>
          <a:bodyPr>
            <a:normAutofit fontScale="85000" lnSpcReduction="10000"/>
          </a:bodyPr>
          <a:lstStyle/>
          <a:p>
            <a:r>
              <a:rPr lang="ru-RU" sz="3200" dirty="0" smtClean="0">
                <a:latin typeface="Arial"/>
                <a:cs typeface="Arial"/>
              </a:rPr>
              <a:t>Кино</a:t>
            </a:r>
          </a:p>
          <a:p>
            <a:r>
              <a:rPr lang="ru-RU" sz="3200" dirty="0" smtClean="0">
                <a:latin typeface="Arial"/>
                <a:cs typeface="Arial"/>
              </a:rPr>
              <a:t>Шеф</a:t>
            </a:r>
          </a:p>
          <a:p>
            <a:r>
              <a:rPr lang="ru-RU" sz="3200" dirty="0" smtClean="0">
                <a:latin typeface="Arial"/>
                <a:cs typeface="Arial"/>
              </a:rPr>
              <a:t>Турист</a:t>
            </a:r>
          </a:p>
          <a:p>
            <a:r>
              <a:rPr lang="ru-RU" sz="3200" dirty="0" smtClean="0">
                <a:latin typeface="Arial"/>
                <a:cs typeface="Arial"/>
              </a:rPr>
              <a:t>Телевизор</a:t>
            </a:r>
          </a:p>
          <a:p>
            <a:r>
              <a:rPr lang="ru-RU" sz="3200" dirty="0" smtClean="0">
                <a:latin typeface="Arial"/>
                <a:cs typeface="Arial"/>
              </a:rPr>
              <a:t>Университет</a:t>
            </a:r>
          </a:p>
          <a:p>
            <a:r>
              <a:rPr lang="ru-RU" sz="3200" dirty="0" smtClean="0">
                <a:latin typeface="Arial"/>
                <a:cs typeface="Arial"/>
              </a:rPr>
              <a:t>Яблока</a:t>
            </a:r>
            <a:endParaRPr lang="ru-RU" sz="3200" dirty="0">
              <a:latin typeface="Arial"/>
              <a:cs typeface="Arial"/>
            </a:endParaRPr>
          </a:p>
          <a:p>
            <a:r>
              <a:rPr lang="ru-RU" sz="3200" dirty="0" smtClean="0">
                <a:latin typeface="Arial"/>
                <a:cs typeface="Arial"/>
              </a:rPr>
              <a:t>Товарищ</a:t>
            </a:r>
            <a:endParaRPr lang="ru-RU" sz="3200" dirty="0">
              <a:latin typeface="Arial"/>
              <a:cs typeface="Arial"/>
            </a:endParaRPr>
          </a:p>
          <a:p>
            <a:r>
              <a:rPr lang="ru-RU" sz="3200" dirty="0" smtClean="0">
                <a:latin typeface="Arial"/>
                <a:cs typeface="Arial"/>
              </a:rPr>
              <a:t>Россия</a:t>
            </a:r>
          </a:p>
          <a:p>
            <a:r>
              <a:rPr lang="ru-RU" sz="3200" dirty="0" smtClean="0">
                <a:latin typeface="Arial"/>
                <a:cs typeface="Arial"/>
              </a:rPr>
              <a:t>Бабушка</a:t>
            </a:r>
          </a:p>
        </p:txBody>
      </p:sp>
      <p:sp>
        <p:nvSpPr>
          <p:cNvPr id="4" name="Content Placeholder 3"/>
          <p:cNvSpPr>
            <a:spLocks noGrp="1"/>
          </p:cNvSpPr>
          <p:nvPr>
            <p:ph sz="half" idx="2"/>
          </p:nvPr>
        </p:nvSpPr>
        <p:spPr>
          <a:xfrm>
            <a:off x="3471333" y="1600200"/>
            <a:ext cx="5120218" cy="5402943"/>
          </a:xfrm>
        </p:spPr>
        <p:txBody>
          <a:bodyPr>
            <a:normAutofit fontScale="85000" lnSpcReduction="10000"/>
          </a:bodyPr>
          <a:lstStyle/>
          <a:p>
            <a:r>
              <a:rPr lang="en-US" sz="3200" dirty="0" smtClean="0">
                <a:latin typeface="Arial"/>
                <a:cs typeface="Arial"/>
              </a:rPr>
              <a:t>Cinema</a:t>
            </a:r>
          </a:p>
          <a:p>
            <a:r>
              <a:rPr lang="en-US" sz="3200" dirty="0" smtClean="0">
                <a:latin typeface="Arial"/>
                <a:cs typeface="Arial"/>
              </a:rPr>
              <a:t>Chef</a:t>
            </a:r>
          </a:p>
          <a:p>
            <a:r>
              <a:rPr lang="en-US" sz="3200" dirty="0" smtClean="0">
                <a:latin typeface="Arial"/>
                <a:cs typeface="Arial"/>
              </a:rPr>
              <a:t>Tourist</a:t>
            </a:r>
          </a:p>
          <a:p>
            <a:r>
              <a:rPr lang="en-US" sz="3200" dirty="0" smtClean="0">
                <a:latin typeface="Arial"/>
                <a:cs typeface="Arial"/>
              </a:rPr>
              <a:t>TV</a:t>
            </a:r>
          </a:p>
          <a:p>
            <a:r>
              <a:rPr lang="en-US" sz="3200" dirty="0" smtClean="0">
                <a:latin typeface="Arial"/>
                <a:cs typeface="Arial"/>
              </a:rPr>
              <a:t>University</a:t>
            </a:r>
          </a:p>
          <a:p>
            <a:r>
              <a:rPr lang="en-US" sz="3200" dirty="0" smtClean="0">
                <a:latin typeface="Arial"/>
                <a:cs typeface="Arial"/>
              </a:rPr>
              <a:t>Apple (</a:t>
            </a:r>
            <a:r>
              <a:rPr lang="en-US" sz="3200" dirty="0" err="1" smtClean="0">
                <a:latin typeface="Arial"/>
                <a:cs typeface="Arial"/>
              </a:rPr>
              <a:t>yabloka</a:t>
            </a:r>
            <a:r>
              <a:rPr lang="en-US" sz="3200" dirty="0" smtClean="0">
                <a:latin typeface="Arial"/>
                <a:cs typeface="Arial"/>
              </a:rPr>
              <a:t>)</a:t>
            </a:r>
          </a:p>
          <a:p>
            <a:r>
              <a:rPr lang="en-US" sz="3200" dirty="0" smtClean="0">
                <a:latin typeface="Arial"/>
                <a:cs typeface="Arial"/>
              </a:rPr>
              <a:t>Comrade (</a:t>
            </a:r>
            <a:r>
              <a:rPr lang="en-US" sz="3200" dirty="0" err="1" smtClean="0">
                <a:latin typeface="Arial"/>
                <a:cs typeface="Arial"/>
              </a:rPr>
              <a:t>tovarichtch</a:t>
            </a:r>
            <a:r>
              <a:rPr lang="en-US" sz="3200" dirty="0" smtClean="0">
                <a:latin typeface="Arial"/>
                <a:cs typeface="Arial"/>
              </a:rPr>
              <a:t>)</a:t>
            </a:r>
            <a:endParaRPr lang="ru-RU" sz="3200" dirty="0" smtClean="0">
              <a:latin typeface="Arial"/>
              <a:cs typeface="Arial"/>
            </a:endParaRPr>
          </a:p>
          <a:p>
            <a:r>
              <a:rPr lang="en-US" sz="3200" dirty="0" smtClean="0">
                <a:latin typeface="Arial"/>
                <a:cs typeface="Arial"/>
              </a:rPr>
              <a:t>Russia</a:t>
            </a:r>
          </a:p>
          <a:p>
            <a:r>
              <a:rPr lang="en-US" sz="3200" dirty="0" smtClean="0">
                <a:latin typeface="Arial"/>
                <a:cs typeface="Arial"/>
              </a:rPr>
              <a:t>Grandma (</a:t>
            </a:r>
            <a:r>
              <a:rPr lang="en-US" sz="3200" dirty="0" err="1" smtClean="0">
                <a:latin typeface="Arial"/>
                <a:cs typeface="Arial"/>
              </a:rPr>
              <a:t>babuska</a:t>
            </a:r>
            <a:r>
              <a:rPr lang="en-US" sz="3200" dirty="0" smtClean="0">
                <a:latin typeface="Arial"/>
                <a:cs typeface="Arial"/>
              </a:rPr>
              <a:t>)</a:t>
            </a:r>
          </a:p>
        </p:txBody>
      </p:sp>
      <p:pic>
        <p:nvPicPr>
          <p:cNvPr id="5" name="Picture 4"/>
          <p:cNvPicPr>
            <a:picLocks noChangeAspect="1"/>
          </p:cNvPicPr>
          <p:nvPr/>
        </p:nvPicPr>
        <p:blipFill>
          <a:blip r:embed="rId3"/>
          <a:stretch>
            <a:fillRect/>
          </a:stretch>
        </p:blipFill>
        <p:spPr>
          <a:xfrm>
            <a:off x="687552" y="138387"/>
            <a:ext cx="1461814" cy="1461814"/>
          </a:xfrm>
          <a:prstGeom prst="rect">
            <a:avLst/>
          </a:prstGeom>
        </p:spPr>
      </p:pic>
      <p:sp>
        <p:nvSpPr>
          <p:cNvPr id="6" name="Slide Number Placeholder 5"/>
          <p:cNvSpPr>
            <a:spLocks noGrp="1"/>
          </p:cNvSpPr>
          <p:nvPr>
            <p:ph type="sldNum" sz="quarter" idx="12"/>
          </p:nvPr>
        </p:nvSpPr>
        <p:spPr/>
        <p:txBody>
          <a:bodyPr/>
          <a:lstStyle/>
          <a:p>
            <a:fld id="{7F5CE407-6216-4202-80E4-A30DC2F709B2}" type="slidenum">
              <a:rPr lang="en-US" smtClean="0"/>
              <a:t>12</a:t>
            </a:fld>
            <a:endParaRPr lang="en-US"/>
          </a:p>
        </p:txBody>
      </p:sp>
    </p:spTree>
    <p:extLst>
      <p:ext uri="{BB962C8B-B14F-4D97-AF65-F5344CB8AC3E}">
        <p14:creationId xmlns:p14="http://schemas.microsoft.com/office/powerpoint/2010/main" val="2919279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p:cTn id="55"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9671"/>
            <a:ext cx="8042276" cy="835853"/>
          </a:xfrm>
        </p:spPr>
        <p:txBody>
          <a:bodyPr/>
          <a:lstStyle/>
          <a:p>
            <a:r>
              <a:rPr lang="en-US" dirty="0" smtClean="0"/>
              <a:t>A few more words…</a:t>
            </a:r>
            <a:endParaRPr lang="en-US" dirty="0"/>
          </a:p>
        </p:txBody>
      </p:sp>
      <p:sp>
        <p:nvSpPr>
          <p:cNvPr id="3" name="Content Placeholder 2"/>
          <p:cNvSpPr>
            <a:spLocks noGrp="1"/>
          </p:cNvSpPr>
          <p:nvPr>
            <p:ph sz="half" idx="1"/>
          </p:nvPr>
        </p:nvSpPr>
        <p:spPr>
          <a:xfrm>
            <a:off x="145143" y="1128486"/>
            <a:ext cx="4511524" cy="5415037"/>
          </a:xfrm>
        </p:spPr>
        <p:txBody>
          <a:bodyPr>
            <a:normAutofit lnSpcReduction="10000"/>
          </a:bodyPr>
          <a:lstStyle/>
          <a:p>
            <a:r>
              <a:rPr lang="ru-RU" sz="3200" dirty="0" smtClean="0">
                <a:latin typeface="Arial"/>
                <a:cs typeface="Arial"/>
              </a:rPr>
              <a:t>Телефон</a:t>
            </a:r>
          </a:p>
          <a:p>
            <a:r>
              <a:rPr lang="ru-RU" sz="3200" dirty="0" smtClean="0">
                <a:latin typeface="Arial"/>
                <a:cs typeface="Arial"/>
              </a:rPr>
              <a:t>Банан</a:t>
            </a:r>
          </a:p>
          <a:p>
            <a:r>
              <a:rPr lang="ru-RU" sz="3200" dirty="0" smtClean="0">
                <a:latin typeface="Arial"/>
                <a:cs typeface="Arial"/>
              </a:rPr>
              <a:t>Такси</a:t>
            </a:r>
          </a:p>
          <a:p>
            <a:r>
              <a:rPr lang="ru-RU" sz="3200" dirty="0" smtClean="0">
                <a:latin typeface="Arial"/>
                <a:cs typeface="Arial"/>
              </a:rPr>
              <a:t>Ресторан</a:t>
            </a:r>
          </a:p>
          <a:p>
            <a:r>
              <a:rPr lang="ru-RU" sz="3200" dirty="0" smtClean="0">
                <a:latin typeface="Arial"/>
                <a:cs typeface="Arial"/>
              </a:rPr>
              <a:t>Шапка</a:t>
            </a:r>
          </a:p>
          <a:p>
            <a:r>
              <a:rPr lang="ru-RU" sz="3200" dirty="0" smtClean="0">
                <a:latin typeface="Arial"/>
                <a:cs typeface="Arial"/>
              </a:rPr>
              <a:t>Машина</a:t>
            </a:r>
          </a:p>
          <a:p>
            <a:r>
              <a:rPr lang="ru-RU" sz="3200" dirty="0" smtClean="0">
                <a:latin typeface="Arial"/>
                <a:cs typeface="Arial"/>
              </a:rPr>
              <a:t>Москва</a:t>
            </a:r>
          </a:p>
          <a:p>
            <a:r>
              <a:rPr lang="ru-RU" sz="3200" dirty="0" smtClean="0">
                <a:latin typeface="Arial"/>
                <a:cs typeface="Arial"/>
              </a:rPr>
              <a:t>Париж</a:t>
            </a:r>
          </a:p>
          <a:p>
            <a:endParaRPr lang="en-US" dirty="0"/>
          </a:p>
        </p:txBody>
      </p:sp>
      <p:sp>
        <p:nvSpPr>
          <p:cNvPr id="4" name="Content Placeholder 3"/>
          <p:cNvSpPr>
            <a:spLocks noGrp="1"/>
          </p:cNvSpPr>
          <p:nvPr>
            <p:ph sz="half" idx="2"/>
          </p:nvPr>
        </p:nvSpPr>
        <p:spPr>
          <a:xfrm>
            <a:off x="4436594" y="1120020"/>
            <a:ext cx="4154957" cy="5656942"/>
          </a:xfrm>
        </p:spPr>
        <p:txBody>
          <a:bodyPr>
            <a:noAutofit/>
          </a:bodyPr>
          <a:lstStyle/>
          <a:p>
            <a:r>
              <a:rPr lang="en-US" sz="2800" dirty="0" smtClean="0">
                <a:latin typeface="Arial"/>
                <a:cs typeface="Arial"/>
              </a:rPr>
              <a:t>Telephone</a:t>
            </a:r>
          </a:p>
          <a:p>
            <a:r>
              <a:rPr lang="en-US" sz="2800" dirty="0" smtClean="0">
                <a:latin typeface="Arial"/>
                <a:cs typeface="Arial"/>
              </a:rPr>
              <a:t>Banana</a:t>
            </a:r>
          </a:p>
          <a:p>
            <a:r>
              <a:rPr lang="en-US" sz="2800" dirty="0" smtClean="0">
                <a:latin typeface="Arial"/>
                <a:cs typeface="Arial"/>
              </a:rPr>
              <a:t>Taxi</a:t>
            </a:r>
          </a:p>
          <a:p>
            <a:r>
              <a:rPr lang="en-US" sz="2800" dirty="0" smtClean="0">
                <a:latin typeface="Arial"/>
                <a:cs typeface="Arial"/>
              </a:rPr>
              <a:t>Restaurant</a:t>
            </a:r>
          </a:p>
          <a:p>
            <a:r>
              <a:rPr lang="en-US" sz="2800" dirty="0" err="1" smtClean="0">
                <a:latin typeface="Arial"/>
                <a:cs typeface="Arial"/>
              </a:rPr>
              <a:t>Chapka</a:t>
            </a:r>
            <a:endParaRPr lang="en-US" sz="2800" dirty="0">
              <a:latin typeface="Arial"/>
              <a:cs typeface="Arial"/>
            </a:endParaRPr>
          </a:p>
          <a:p>
            <a:r>
              <a:rPr lang="en-US" sz="2800" dirty="0" smtClean="0">
                <a:latin typeface="Arial"/>
                <a:cs typeface="Arial"/>
              </a:rPr>
              <a:t>Car </a:t>
            </a:r>
            <a:r>
              <a:rPr lang="en-US" sz="2800" i="1" dirty="0" smtClean="0">
                <a:solidFill>
                  <a:srgbClr val="0000FF"/>
                </a:solidFill>
                <a:latin typeface="Arial"/>
                <a:cs typeface="Arial"/>
              </a:rPr>
              <a:t>(</a:t>
            </a:r>
            <a:r>
              <a:rPr lang="en-US" sz="2800" i="1" dirty="0" err="1" smtClean="0">
                <a:solidFill>
                  <a:srgbClr val="0000FF"/>
                </a:solidFill>
                <a:latin typeface="Arial"/>
                <a:cs typeface="Arial"/>
              </a:rPr>
              <a:t>mashina</a:t>
            </a:r>
            <a:r>
              <a:rPr lang="en-US" sz="2800" i="1" dirty="0" smtClean="0">
                <a:solidFill>
                  <a:srgbClr val="0000FF"/>
                </a:solidFill>
                <a:latin typeface="Arial"/>
                <a:cs typeface="Arial"/>
              </a:rPr>
              <a:t>)</a:t>
            </a:r>
          </a:p>
          <a:p>
            <a:r>
              <a:rPr lang="en-US" sz="2800" dirty="0" smtClean="0">
                <a:latin typeface="Arial"/>
                <a:cs typeface="Arial"/>
              </a:rPr>
              <a:t>Moscow </a:t>
            </a:r>
            <a:r>
              <a:rPr lang="en-US" sz="2800" i="1" dirty="0" smtClean="0">
                <a:solidFill>
                  <a:srgbClr val="0000FF"/>
                </a:solidFill>
                <a:latin typeface="Arial"/>
                <a:cs typeface="Arial"/>
              </a:rPr>
              <a:t>(</a:t>
            </a:r>
            <a:r>
              <a:rPr lang="en-US" sz="2800" i="1" dirty="0" err="1" smtClean="0">
                <a:solidFill>
                  <a:srgbClr val="0000FF"/>
                </a:solidFill>
                <a:latin typeface="Arial"/>
                <a:cs typeface="Arial"/>
              </a:rPr>
              <a:t>Moskva</a:t>
            </a:r>
            <a:r>
              <a:rPr lang="en-US" sz="2800" i="1" dirty="0" smtClean="0">
                <a:solidFill>
                  <a:srgbClr val="0000FF"/>
                </a:solidFill>
                <a:latin typeface="Arial"/>
                <a:cs typeface="Arial"/>
              </a:rPr>
              <a:t>)</a:t>
            </a:r>
          </a:p>
          <a:p>
            <a:r>
              <a:rPr lang="en-US" sz="2800" dirty="0" smtClean="0">
                <a:latin typeface="Arial"/>
                <a:cs typeface="Arial"/>
              </a:rPr>
              <a:t>Paris </a:t>
            </a:r>
            <a:r>
              <a:rPr lang="en-US" sz="2800" i="1" dirty="0" smtClean="0">
                <a:solidFill>
                  <a:srgbClr val="0000FF"/>
                </a:solidFill>
                <a:latin typeface="Arial"/>
                <a:cs typeface="Arial"/>
              </a:rPr>
              <a:t>(</a:t>
            </a:r>
            <a:r>
              <a:rPr lang="en-US" sz="2800" i="1" dirty="0" err="1" smtClean="0">
                <a:solidFill>
                  <a:srgbClr val="0000FF"/>
                </a:solidFill>
                <a:latin typeface="Arial"/>
                <a:cs typeface="Arial"/>
              </a:rPr>
              <a:t>Parij</a:t>
            </a:r>
            <a:r>
              <a:rPr lang="en-US" sz="2800" i="1" dirty="0" smtClean="0">
                <a:solidFill>
                  <a:srgbClr val="0000FF"/>
                </a:solidFill>
                <a:latin typeface="Arial"/>
                <a:cs typeface="Arial"/>
              </a:rPr>
              <a:t>)</a:t>
            </a:r>
            <a:endParaRPr lang="en-US" sz="2800" i="1" dirty="0">
              <a:solidFill>
                <a:srgbClr val="0000FF"/>
              </a:solidFill>
              <a:latin typeface="Arial"/>
              <a:cs typeface="Aria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t>13</a:t>
            </a:fld>
            <a:endParaRPr lang="en-US"/>
          </a:p>
        </p:txBody>
      </p:sp>
    </p:spTree>
    <p:extLst>
      <p:ext uri="{BB962C8B-B14F-4D97-AF65-F5344CB8AC3E}">
        <p14:creationId xmlns:p14="http://schemas.microsoft.com/office/powerpoint/2010/main" val="2874257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name!</a:t>
            </a:r>
            <a:endParaRPr lang="en-US" dirty="0"/>
          </a:p>
        </p:txBody>
      </p:sp>
      <p:sp>
        <p:nvSpPr>
          <p:cNvPr id="4" name="Rectangle 3"/>
          <p:cNvSpPr/>
          <p:nvPr/>
        </p:nvSpPr>
        <p:spPr>
          <a:xfrm>
            <a:off x="1819275" y="1989182"/>
            <a:ext cx="6163582" cy="9862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lstStyle/>
          <a:p>
            <a:r>
              <a:rPr lang="en-US" sz="3600" b="1" dirty="0" smtClean="0">
                <a:solidFill>
                  <a:srgbClr val="000000"/>
                </a:solidFill>
              </a:rPr>
              <a:t>D	O	N	A	L	D</a:t>
            </a:r>
          </a:p>
        </p:txBody>
      </p:sp>
      <p:sp>
        <p:nvSpPr>
          <p:cNvPr id="8" name="Rectangle 7"/>
          <p:cNvSpPr/>
          <p:nvPr/>
        </p:nvSpPr>
        <p:spPr>
          <a:xfrm>
            <a:off x="1728561" y="3425733"/>
            <a:ext cx="6163582" cy="9862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lstStyle/>
          <a:p>
            <a:r>
              <a:rPr lang="ru-RU" sz="3600" b="1" dirty="0" smtClean="0">
                <a:solidFill>
                  <a:srgbClr val="000000"/>
                </a:solidFill>
              </a:rPr>
              <a:t>Д	О	Н	А	Л	Д</a:t>
            </a:r>
            <a:endParaRPr lang="en-US" sz="3600" b="1" dirty="0" smtClean="0">
              <a:solidFill>
                <a:srgbClr val="000000"/>
              </a:solidFill>
            </a:endParaRPr>
          </a:p>
        </p:txBody>
      </p:sp>
      <p:sp>
        <p:nvSpPr>
          <p:cNvPr id="15" name="TextBox 14"/>
          <p:cNvSpPr txBox="1"/>
          <p:nvPr/>
        </p:nvSpPr>
        <p:spPr>
          <a:xfrm>
            <a:off x="8563429" y="4517571"/>
            <a:ext cx="184666" cy="369332"/>
          </a:xfrm>
          <a:prstGeom prst="rect">
            <a:avLst/>
          </a:prstGeom>
          <a:noFill/>
        </p:spPr>
        <p:txBody>
          <a:bodyPr wrap="none" rtlCol="0">
            <a:spAutoFit/>
          </a:bodyPr>
          <a:lstStyle/>
          <a:p>
            <a:endParaRPr lang="en-US" dirty="0"/>
          </a:p>
        </p:txBody>
      </p:sp>
      <p:sp>
        <p:nvSpPr>
          <p:cNvPr id="16" name="TextBox 15"/>
          <p:cNvSpPr txBox="1"/>
          <p:nvPr/>
        </p:nvSpPr>
        <p:spPr>
          <a:xfrm>
            <a:off x="7239000" y="3918857"/>
            <a:ext cx="184666" cy="369332"/>
          </a:xfrm>
          <a:prstGeom prst="rect">
            <a:avLst/>
          </a:prstGeom>
          <a:noFill/>
        </p:spPr>
        <p:txBody>
          <a:bodyPr wrap="none" rtlCol="0">
            <a:spAutoFit/>
          </a:bodyPr>
          <a:lstStyle/>
          <a:p>
            <a:endParaRPr lang="en-US" dirty="0"/>
          </a:p>
        </p:txBody>
      </p:sp>
      <p:pic>
        <p:nvPicPr>
          <p:cNvPr id="18" name="Picture 17"/>
          <p:cNvPicPr>
            <a:picLocks noChangeAspect="1"/>
          </p:cNvPicPr>
          <p:nvPr/>
        </p:nvPicPr>
        <p:blipFill>
          <a:blip r:embed="rId2"/>
          <a:stretch>
            <a:fillRect/>
          </a:stretch>
        </p:blipFill>
        <p:spPr>
          <a:xfrm>
            <a:off x="3930431" y="4222093"/>
            <a:ext cx="3162300" cy="2565400"/>
          </a:xfrm>
          <a:prstGeom prst="rect">
            <a:avLst/>
          </a:prstGeom>
        </p:spPr>
      </p:pic>
      <p:sp>
        <p:nvSpPr>
          <p:cNvPr id="3" name="Slide Number Placeholder 2"/>
          <p:cNvSpPr>
            <a:spLocks noGrp="1"/>
          </p:cNvSpPr>
          <p:nvPr>
            <p:ph type="sldNum" sz="quarter" idx="12"/>
          </p:nvPr>
        </p:nvSpPr>
        <p:spPr/>
        <p:txBody>
          <a:bodyPr/>
          <a:lstStyle/>
          <a:p>
            <a:fld id="{7F5CE407-6216-4202-80E4-A30DC2F709B2}" type="slidenum">
              <a:rPr lang="en-US" smtClean="0"/>
              <a:t>14</a:t>
            </a:fld>
            <a:endParaRPr lang="en-US"/>
          </a:p>
        </p:txBody>
      </p:sp>
    </p:spTree>
    <p:extLst>
      <p:ext uri="{BB962C8B-B14F-4D97-AF65-F5344CB8AC3E}">
        <p14:creationId xmlns:p14="http://schemas.microsoft.com/office/powerpoint/2010/main" val="361308718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for basic greetings!</a:t>
            </a:r>
          </a:p>
        </p:txBody>
      </p:sp>
      <p:sp>
        <p:nvSpPr>
          <p:cNvPr id="3" name="Content Placeholder 2"/>
          <p:cNvSpPr>
            <a:spLocks noGrp="1"/>
          </p:cNvSpPr>
          <p:nvPr>
            <p:ph sz="half" idx="1"/>
          </p:nvPr>
        </p:nvSpPr>
        <p:spPr>
          <a:xfrm>
            <a:off x="260241" y="1588816"/>
            <a:ext cx="3181897" cy="4343400"/>
          </a:xfrm>
        </p:spPr>
        <p:txBody>
          <a:bodyPr>
            <a:normAutofit/>
          </a:bodyPr>
          <a:lstStyle/>
          <a:p>
            <a:r>
              <a:rPr lang="ru-RU" sz="3200" dirty="0" smtClean="0">
                <a:latin typeface="Arial"/>
                <a:cs typeface="Arial"/>
              </a:rPr>
              <a:t>Привет</a:t>
            </a:r>
          </a:p>
          <a:p>
            <a:r>
              <a:rPr lang="ru-RU" sz="3200" dirty="0" smtClean="0">
                <a:latin typeface="Arial"/>
                <a:cs typeface="Arial"/>
              </a:rPr>
              <a:t>Здравствуйте</a:t>
            </a:r>
          </a:p>
          <a:p>
            <a:r>
              <a:rPr lang="ru-RU" sz="3200" dirty="0" smtClean="0">
                <a:latin typeface="Arial"/>
                <a:cs typeface="Arial"/>
              </a:rPr>
              <a:t>До  свидания</a:t>
            </a:r>
          </a:p>
          <a:p>
            <a:r>
              <a:rPr lang="ru-RU" sz="3200" dirty="0" smtClean="0">
                <a:latin typeface="Arial"/>
                <a:cs typeface="Arial"/>
              </a:rPr>
              <a:t>Пока</a:t>
            </a:r>
            <a:endParaRPr lang="en-US" sz="3200" dirty="0" smtClean="0">
              <a:latin typeface="Arial"/>
              <a:cs typeface="Arial"/>
            </a:endParaRPr>
          </a:p>
        </p:txBody>
      </p:sp>
      <p:sp>
        <p:nvSpPr>
          <p:cNvPr id="4" name="Content Placeholder 3"/>
          <p:cNvSpPr>
            <a:spLocks noGrp="1"/>
          </p:cNvSpPr>
          <p:nvPr>
            <p:ph sz="half" idx="2"/>
          </p:nvPr>
        </p:nvSpPr>
        <p:spPr>
          <a:xfrm>
            <a:off x="3857692" y="1600201"/>
            <a:ext cx="5461480" cy="4343400"/>
          </a:xfrm>
        </p:spPr>
        <p:txBody>
          <a:bodyPr>
            <a:normAutofit/>
          </a:bodyPr>
          <a:lstStyle/>
          <a:p>
            <a:r>
              <a:rPr lang="en-US" sz="3200" dirty="0" smtClean="0">
                <a:latin typeface="Arial"/>
                <a:cs typeface="Arial"/>
              </a:rPr>
              <a:t>Hi 	</a:t>
            </a:r>
            <a:r>
              <a:rPr lang="en-US" sz="3200" i="1" dirty="0" smtClean="0">
                <a:solidFill>
                  <a:srgbClr val="0000FF"/>
                </a:solidFill>
                <a:latin typeface="Arial"/>
                <a:cs typeface="Arial"/>
              </a:rPr>
              <a:t>(</a:t>
            </a:r>
            <a:r>
              <a:rPr lang="en-US" sz="3200" i="1" dirty="0" err="1" smtClean="0">
                <a:solidFill>
                  <a:srgbClr val="0000FF"/>
                </a:solidFill>
                <a:latin typeface="Arial"/>
                <a:cs typeface="Arial"/>
              </a:rPr>
              <a:t>priviet</a:t>
            </a:r>
            <a:r>
              <a:rPr lang="en-US" sz="3200" i="1" dirty="0" smtClean="0">
                <a:solidFill>
                  <a:srgbClr val="0000FF"/>
                </a:solidFill>
                <a:latin typeface="Arial"/>
                <a:cs typeface="Arial"/>
              </a:rPr>
              <a:t>)</a:t>
            </a:r>
          </a:p>
          <a:p>
            <a:r>
              <a:rPr lang="en-US" sz="3200" dirty="0" smtClean="0">
                <a:latin typeface="Arial"/>
                <a:cs typeface="Arial"/>
              </a:rPr>
              <a:t>Hello	</a:t>
            </a:r>
            <a:r>
              <a:rPr lang="en-US" sz="3200" i="1" dirty="0" smtClean="0">
                <a:solidFill>
                  <a:srgbClr val="0000FF"/>
                </a:solidFill>
                <a:latin typeface="Arial"/>
                <a:cs typeface="Arial"/>
              </a:rPr>
              <a:t>(</a:t>
            </a:r>
            <a:r>
              <a:rPr lang="en-US" sz="3200" i="1" dirty="0" err="1" smtClean="0">
                <a:solidFill>
                  <a:srgbClr val="0000FF"/>
                </a:solidFill>
                <a:latin typeface="Arial"/>
                <a:cs typeface="Arial"/>
              </a:rPr>
              <a:t>zdrastvouitie</a:t>
            </a:r>
            <a:r>
              <a:rPr lang="en-US" sz="3200" i="1" dirty="0" smtClean="0">
                <a:solidFill>
                  <a:srgbClr val="0000FF"/>
                </a:solidFill>
                <a:latin typeface="Arial"/>
                <a:cs typeface="Arial"/>
              </a:rPr>
              <a:t>)</a:t>
            </a:r>
          </a:p>
          <a:p>
            <a:r>
              <a:rPr lang="en-US" sz="3200" dirty="0" smtClean="0">
                <a:latin typeface="Arial"/>
                <a:cs typeface="Arial"/>
              </a:rPr>
              <a:t>Goodbye 	</a:t>
            </a:r>
            <a:r>
              <a:rPr lang="en-US" sz="3200" i="1" dirty="0" smtClean="0">
                <a:solidFill>
                  <a:srgbClr val="0000FF"/>
                </a:solidFill>
                <a:latin typeface="Arial"/>
                <a:cs typeface="Arial"/>
              </a:rPr>
              <a:t>(da </a:t>
            </a:r>
            <a:r>
              <a:rPr lang="en-US" sz="3200" i="1" dirty="0" err="1" smtClean="0">
                <a:solidFill>
                  <a:srgbClr val="0000FF"/>
                </a:solidFill>
                <a:latin typeface="Arial"/>
                <a:cs typeface="Arial"/>
              </a:rPr>
              <a:t>svidania</a:t>
            </a:r>
            <a:r>
              <a:rPr lang="en-US" sz="3200" i="1" dirty="0" smtClean="0">
                <a:solidFill>
                  <a:srgbClr val="0000FF"/>
                </a:solidFill>
                <a:latin typeface="Arial"/>
                <a:cs typeface="Arial"/>
              </a:rPr>
              <a:t>)</a:t>
            </a:r>
          </a:p>
          <a:p>
            <a:r>
              <a:rPr lang="en-US" sz="3200" dirty="0" smtClean="0">
                <a:latin typeface="Arial"/>
                <a:cs typeface="Arial"/>
              </a:rPr>
              <a:t>Bye		</a:t>
            </a:r>
            <a:r>
              <a:rPr lang="en-US" sz="3200" i="1" dirty="0" smtClean="0">
                <a:solidFill>
                  <a:srgbClr val="0000FF"/>
                </a:solidFill>
                <a:latin typeface="Arial"/>
                <a:cs typeface="Arial"/>
              </a:rPr>
              <a:t>(</a:t>
            </a:r>
            <a:r>
              <a:rPr lang="en-US" sz="3200" i="1" dirty="0" err="1" smtClean="0">
                <a:solidFill>
                  <a:srgbClr val="0000FF"/>
                </a:solidFill>
                <a:latin typeface="Arial"/>
                <a:cs typeface="Arial"/>
              </a:rPr>
              <a:t>paka</a:t>
            </a:r>
            <a:r>
              <a:rPr lang="en-US" sz="3200" i="1" dirty="0" smtClean="0">
                <a:solidFill>
                  <a:srgbClr val="0000FF"/>
                </a:solidFill>
                <a:latin typeface="Arial"/>
                <a:cs typeface="Arial"/>
              </a:rPr>
              <a:t>)</a:t>
            </a:r>
            <a:endParaRPr lang="en-US" sz="3200" i="1" dirty="0">
              <a:solidFill>
                <a:srgbClr val="0000FF"/>
              </a:solidFill>
              <a:latin typeface="Arial"/>
              <a:cs typeface="Arial"/>
            </a:endParaRPr>
          </a:p>
        </p:txBody>
      </p:sp>
      <p:pic>
        <p:nvPicPr>
          <p:cNvPr id="5" name="Picture 4"/>
          <p:cNvPicPr>
            <a:picLocks noChangeAspect="1"/>
          </p:cNvPicPr>
          <p:nvPr/>
        </p:nvPicPr>
        <p:blipFill>
          <a:blip r:embed="rId2"/>
          <a:stretch>
            <a:fillRect/>
          </a:stretch>
        </p:blipFill>
        <p:spPr>
          <a:xfrm>
            <a:off x="2005723" y="4530084"/>
            <a:ext cx="3266965" cy="2100192"/>
          </a:xfrm>
          <a:prstGeom prst="rect">
            <a:avLst/>
          </a:prstGeom>
        </p:spPr>
      </p:pic>
      <p:sp>
        <p:nvSpPr>
          <p:cNvPr id="6" name="Slide Number Placeholder 5"/>
          <p:cNvSpPr>
            <a:spLocks noGrp="1"/>
          </p:cNvSpPr>
          <p:nvPr>
            <p:ph type="sldNum" sz="quarter" idx="12"/>
          </p:nvPr>
        </p:nvSpPr>
        <p:spPr/>
        <p:txBody>
          <a:bodyPr/>
          <a:lstStyle/>
          <a:p>
            <a:fld id="{7F5CE407-6216-4202-80E4-A30DC2F709B2}" type="slidenum">
              <a:rPr lang="en-US" smtClean="0"/>
              <a:t>15</a:t>
            </a:fld>
            <a:endParaRPr lang="en-US"/>
          </a:p>
        </p:txBody>
      </p:sp>
    </p:spTree>
    <p:extLst>
      <p:ext uri="{BB962C8B-B14F-4D97-AF65-F5344CB8AC3E}">
        <p14:creationId xmlns:p14="http://schemas.microsoft.com/office/powerpoint/2010/main" val="315813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yourself</a:t>
            </a:r>
            <a:endParaRPr lang="en-US" dirty="0"/>
          </a:p>
        </p:txBody>
      </p:sp>
      <p:sp>
        <p:nvSpPr>
          <p:cNvPr id="3" name="Content Placeholder 2"/>
          <p:cNvSpPr>
            <a:spLocks noGrp="1"/>
          </p:cNvSpPr>
          <p:nvPr>
            <p:ph sz="half" idx="1"/>
          </p:nvPr>
        </p:nvSpPr>
        <p:spPr>
          <a:xfrm>
            <a:off x="93826" y="1600201"/>
            <a:ext cx="3505967" cy="4343400"/>
          </a:xfrm>
        </p:spPr>
        <p:txBody>
          <a:bodyPr>
            <a:normAutofit/>
          </a:bodyPr>
          <a:lstStyle/>
          <a:p>
            <a:r>
              <a:rPr lang="ru-RU" sz="3200" dirty="0">
                <a:latin typeface="Arial"/>
                <a:cs typeface="Arial"/>
              </a:rPr>
              <a:t>Как тебя зовут</a:t>
            </a:r>
            <a:r>
              <a:rPr lang="ru-RU" sz="3200" dirty="0" smtClean="0">
                <a:latin typeface="Arial"/>
                <a:cs typeface="Arial"/>
              </a:rPr>
              <a:t>?</a:t>
            </a:r>
            <a:endParaRPr lang="en-US" sz="3200" dirty="0" smtClean="0">
              <a:latin typeface="Arial"/>
              <a:cs typeface="Arial"/>
            </a:endParaRPr>
          </a:p>
          <a:p>
            <a:endParaRPr lang="ru-RU" sz="3200" dirty="0">
              <a:latin typeface="Arial"/>
              <a:cs typeface="Arial"/>
            </a:endParaRPr>
          </a:p>
          <a:p>
            <a:r>
              <a:rPr lang="ru-RU" sz="3200" dirty="0">
                <a:latin typeface="Arial"/>
                <a:cs typeface="Arial"/>
              </a:rPr>
              <a:t>Меня зовут</a:t>
            </a:r>
            <a:r>
              <a:rPr lang="ru-RU" sz="3200" dirty="0" smtClean="0">
                <a:latin typeface="Arial"/>
                <a:cs typeface="Arial"/>
              </a:rPr>
              <a:t>…</a:t>
            </a:r>
            <a:endParaRPr lang="en-US" sz="3200" dirty="0">
              <a:latin typeface="Arial"/>
              <a:cs typeface="Arial"/>
            </a:endParaRPr>
          </a:p>
          <a:p>
            <a:endParaRPr lang="ru-RU" sz="3200" dirty="0">
              <a:latin typeface="Arial"/>
              <a:cs typeface="Arial"/>
            </a:endParaRPr>
          </a:p>
          <a:p>
            <a:r>
              <a:rPr lang="ru-RU" sz="3200" dirty="0">
                <a:latin typeface="Arial"/>
                <a:cs typeface="Arial"/>
              </a:rPr>
              <a:t>А тебя</a:t>
            </a:r>
            <a:r>
              <a:rPr lang="ru-RU" sz="3200" dirty="0" smtClean="0">
                <a:latin typeface="Arial"/>
                <a:cs typeface="Arial"/>
              </a:rPr>
              <a:t>?</a:t>
            </a:r>
            <a:endParaRPr lang="ru-RU" sz="3200" dirty="0">
              <a:latin typeface="Arial"/>
              <a:cs typeface="Arial"/>
            </a:endParaRPr>
          </a:p>
        </p:txBody>
      </p:sp>
      <p:sp>
        <p:nvSpPr>
          <p:cNvPr id="4" name="Content Placeholder 3"/>
          <p:cNvSpPr>
            <a:spLocks noGrp="1"/>
          </p:cNvSpPr>
          <p:nvPr>
            <p:ph sz="half" idx="2"/>
          </p:nvPr>
        </p:nvSpPr>
        <p:spPr>
          <a:xfrm>
            <a:off x="3599793" y="1600201"/>
            <a:ext cx="4991758" cy="4343400"/>
          </a:xfrm>
        </p:spPr>
        <p:txBody>
          <a:bodyPr>
            <a:normAutofit/>
          </a:bodyPr>
          <a:lstStyle/>
          <a:p>
            <a:r>
              <a:rPr lang="en-US" sz="3200" dirty="0" smtClean="0">
                <a:latin typeface="Arial"/>
                <a:cs typeface="Arial"/>
              </a:rPr>
              <a:t>What’s your name? </a:t>
            </a:r>
          </a:p>
          <a:p>
            <a:pPr marL="0" indent="0">
              <a:buNone/>
            </a:pPr>
            <a:r>
              <a:rPr lang="en-US" sz="3200" i="1" dirty="0" err="1" smtClean="0">
                <a:solidFill>
                  <a:srgbClr val="0000FF"/>
                </a:solidFill>
                <a:latin typeface="Arial"/>
                <a:cs typeface="Arial"/>
              </a:rPr>
              <a:t>kak</a:t>
            </a:r>
            <a:r>
              <a:rPr lang="en-US" sz="3200" i="1" dirty="0" smtClean="0">
                <a:solidFill>
                  <a:srgbClr val="0000FF"/>
                </a:solidFill>
                <a:latin typeface="Arial"/>
                <a:cs typeface="Arial"/>
              </a:rPr>
              <a:t> </a:t>
            </a:r>
            <a:r>
              <a:rPr lang="en-US" sz="3200" i="1" dirty="0" err="1" smtClean="0">
                <a:solidFill>
                  <a:srgbClr val="0000FF"/>
                </a:solidFill>
                <a:latin typeface="Arial"/>
                <a:cs typeface="Arial"/>
              </a:rPr>
              <a:t>tebia</a:t>
            </a:r>
            <a:r>
              <a:rPr lang="en-US" sz="3200" i="1" dirty="0" smtClean="0">
                <a:solidFill>
                  <a:srgbClr val="0000FF"/>
                </a:solidFill>
                <a:latin typeface="Arial"/>
                <a:cs typeface="Arial"/>
              </a:rPr>
              <a:t> </a:t>
            </a:r>
            <a:r>
              <a:rPr lang="en-US" sz="3200" i="1" dirty="0" err="1" smtClean="0">
                <a:solidFill>
                  <a:srgbClr val="0000FF"/>
                </a:solidFill>
                <a:latin typeface="Arial"/>
                <a:cs typeface="Arial"/>
              </a:rPr>
              <a:t>zovut</a:t>
            </a:r>
            <a:r>
              <a:rPr lang="en-US" sz="3200" i="1" dirty="0" smtClean="0">
                <a:solidFill>
                  <a:srgbClr val="0000FF"/>
                </a:solidFill>
                <a:latin typeface="Arial"/>
                <a:cs typeface="Arial"/>
              </a:rPr>
              <a:t>?</a:t>
            </a:r>
          </a:p>
          <a:p>
            <a:r>
              <a:rPr lang="en-US" sz="3200" dirty="0" smtClean="0">
                <a:latin typeface="Arial"/>
                <a:cs typeface="Arial"/>
              </a:rPr>
              <a:t>My name is…</a:t>
            </a:r>
          </a:p>
          <a:p>
            <a:pPr marL="0" indent="0">
              <a:buNone/>
            </a:pPr>
            <a:r>
              <a:rPr lang="en-US" sz="3200" i="1" dirty="0" err="1" smtClean="0">
                <a:solidFill>
                  <a:srgbClr val="0000FF"/>
                </a:solidFill>
                <a:latin typeface="Arial"/>
                <a:cs typeface="Arial"/>
              </a:rPr>
              <a:t>menia</a:t>
            </a:r>
            <a:r>
              <a:rPr lang="en-US" sz="3200" i="1" dirty="0" smtClean="0">
                <a:solidFill>
                  <a:srgbClr val="0000FF"/>
                </a:solidFill>
                <a:latin typeface="Arial"/>
                <a:cs typeface="Arial"/>
              </a:rPr>
              <a:t> </a:t>
            </a:r>
            <a:r>
              <a:rPr lang="en-US" sz="3200" i="1" dirty="0" err="1" smtClean="0">
                <a:solidFill>
                  <a:srgbClr val="0000FF"/>
                </a:solidFill>
                <a:latin typeface="Arial"/>
                <a:cs typeface="Arial"/>
              </a:rPr>
              <a:t>zovut</a:t>
            </a:r>
            <a:endParaRPr lang="en-US" sz="3200" dirty="0" smtClean="0">
              <a:latin typeface="Arial"/>
              <a:cs typeface="Arial"/>
            </a:endParaRPr>
          </a:p>
          <a:p>
            <a:r>
              <a:rPr lang="en-US" sz="3200" dirty="0" smtClean="0">
                <a:latin typeface="Arial"/>
                <a:cs typeface="Arial"/>
              </a:rPr>
              <a:t>And you?</a:t>
            </a:r>
          </a:p>
          <a:p>
            <a:pPr marL="0" indent="0">
              <a:buNone/>
            </a:pPr>
            <a:r>
              <a:rPr lang="en-US" sz="3200" i="1" dirty="0" smtClean="0">
                <a:solidFill>
                  <a:srgbClr val="0000FF"/>
                </a:solidFill>
                <a:latin typeface="Arial"/>
                <a:cs typeface="Arial"/>
              </a:rPr>
              <a:t>a </a:t>
            </a:r>
            <a:r>
              <a:rPr lang="en-US" sz="3200" i="1" dirty="0" err="1" smtClean="0">
                <a:solidFill>
                  <a:srgbClr val="0000FF"/>
                </a:solidFill>
                <a:latin typeface="Arial"/>
                <a:cs typeface="Arial"/>
              </a:rPr>
              <a:t>tebia</a:t>
            </a:r>
            <a:r>
              <a:rPr lang="en-US" sz="3200" i="1" dirty="0" smtClean="0">
                <a:solidFill>
                  <a:srgbClr val="0000FF"/>
                </a:solidFill>
                <a:latin typeface="Arial"/>
                <a:cs typeface="Arial"/>
              </a:rPr>
              <a:t>?</a:t>
            </a:r>
            <a:endParaRPr lang="en-US" sz="3200" i="1" dirty="0">
              <a:solidFill>
                <a:srgbClr val="0000FF"/>
              </a:solidFill>
              <a:latin typeface="Arial"/>
              <a:cs typeface="Arial"/>
            </a:endParaRPr>
          </a:p>
          <a:p>
            <a:endParaRPr lang="en-US" sz="3200" dirty="0">
              <a:latin typeface="Arial"/>
              <a:cs typeface="Arial"/>
            </a:endParaRPr>
          </a:p>
        </p:txBody>
      </p:sp>
      <p:pic>
        <p:nvPicPr>
          <p:cNvPr id="5" name="Picture 4"/>
          <p:cNvPicPr>
            <a:picLocks noChangeAspect="1"/>
          </p:cNvPicPr>
          <p:nvPr/>
        </p:nvPicPr>
        <p:blipFill>
          <a:blip r:embed="rId2"/>
          <a:stretch>
            <a:fillRect/>
          </a:stretch>
        </p:blipFill>
        <p:spPr>
          <a:xfrm>
            <a:off x="6917795" y="4431862"/>
            <a:ext cx="1575002" cy="2110828"/>
          </a:xfrm>
          <a:prstGeom prst="rect">
            <a:avLst/>
          </a:prstGeom>
        </p:spPr>
      </p:pic>
      <p:sp>
        <p:nvSpPr>
          <p:cNvPr id="6" name="Slide Number Placeholder 5"/>
          <p:cNvSpPr>
            <a:spLocks noGrp="1"/>
          </p:cNvSpPr>
          <p:nvPr>
            <p:ph type="sldNum" sz="quarter" idx="12"/>
          </p:nvPr>
        </p:nvSpPr>
        <p:spPr/>
        <p:txBody>
          <a:bodyPr/>
          <a:lstStyle/>
          <a:p>
            <a:fld id="{7F5CE407-6216-4202-80E4-A30DC2F709B2}" type="slidenum">
              <a:rPr lang="en-US" smtClean="0"/>
              <a:t>16</a:t>
            </a:fld>
            <a:endParaRPr lang="en-US"/>
          </a:p>
        </p:txBody>
      </p:sp>
    </p:spTree>
    <p:extLst>
      <p:ext uri="{BB962C8B-B14F-4D97-AF65-F5344CB8AC3E}">
        <p14:creationId xmlns:p14="http://schemas.microsoft.com/office/powerpoint/2010/main" val="1143342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535448" y="4696540"/>
            <a:ext cx="3240034" cy="1968771"/>
          </a:xfrm>
          <a:prstGeom prst="rect">
            <a:avLst/>
          </a:prstGeom>
        </p:spPr>
      </p:pic>
      <p:sp>
        <p:nvSpPr>
          <p:cNvPr id="2" name="Title 1"/>
          <p:cNvSpPr>
            <a:spLocks noGrp="1"/>
          </p:cNvSpPr>
          <p:nvPr>
            <p:ph type="title"/>
          </p:nvPr>
        </p:nvSpPr>
        <p:spPr>
          <a:xfrm>
            <a:off x="549275" y="107576"/>
            <a:ext cx="8042276" cy="645665"/>
          </a:xfrm>
        </p:spPr>
        <p:txBody>
          <a:bodyPr/>
          <a:lstStyle/>
          <a:p>
            <a:r>
              <a:rPr lang="en-US" dirty="0" smtClean="0"/>
              <a:t>For example</a:t>
            </a:r>
            <a:endParaRPr lang="en-US" dirty="0"/>
          </a:p>
        </p:txBody>
      </p:sp>
      <p:pic>
        <p:nvPicPr>
          <p:cNvPr id="6" name="Picture 5"/>
          <p:cNvPicPr>
            <a:picLocks noChangeAspect="1"/>
          </p:cNvPicPr>
          <p:nvPr/>
        </p:nvPicPr>
        <p:blipFill>
          <a:blip r:embed="rId3"/>
          <a:stretch>
            <a:fillRect/>
          </a:stretch>
        </p:blipFill>
        <p:spPr>
          <a:xfrm>
            <a:off x="439245" y="665015"/>
            <a:ext cx="2137744" cy="2137744"/>
          </a:xfrm>
          <a:prstGeom prst="rect">
            <a:avLst/>
          </a:prstGeom>
        </p:spPr>
      </p:pic>
      <p:pic>
        <p:nvPicPr>
          <p:cNvPr id="7" name="Picture 6"/>
          <p:cNvPicPr>
            <a:picLocks noChangeAspect="1"/>
          </p:cNvPicPr>
          <p:nvPr/>
        </p:nvPicPr>
        <p:blipFill>
          <a:blip r:embed="rId2"/>
          <a:stretch>
            <a:fillRect/>
          </a:stretch>
        </p:blipFill>
        <p:spPr>
          <a:xfrm>
            <a:off x="5535448" y="1724893"/>
            <a:ext cx="3240034" cy="1968771"/>
          </a:xfrm>
          <a:prstGeom prst="rect">
            <a:avLst/>
          </a:prstGeom>
        </p:spPr>
      </p:pic>
      <p:sp>
        <p:nvSpPr>
          <p:cNvPr id="8" name="Rounded Rectangular Callout 7"/>
          <p:cNvSpPr/>
          <p:nvPr/>
        </p:nvSpPr>
        <p:spPr>
          <a:xfrm>
            <a:off x="2732689" y="629340"/>
            <a:ext cx="3337034" cy="1524000"/>
          </a:xfrm>
          <a:prstGeom prst="wedgeRoundRectCallout">
            <a:avLst>
              <a:gd name="adj1" fmla="val -83505"/>
              <a:gd name="adj2" fmla="val 159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smtClean="0">
                <a:latin typeface="Arial"/>
                <a:cs typeface="Arial"/>
              </a:rPr>
              <a:t>Привет?</a:t>
            </a:r>
          </a:p>
          <a:p>
            <a:pPr algn="ctr"/>
            <a:r>
              <a:rPr lang="ru-RU" sz="3200" dirty="0" smtClean="0">
                <a:latin typeface="Arial"/>
                <a:cs typeface="Arial"/>
              </a:rPr>
              <a:t>Как тебя зовут?</a:t>
            </a:r>
            <a:endParaRPr lang="en-US" sz="3200" dirty="0">
              <a:latin typeface="Arial"/>
              <a:cs typeface="Arial"/>
            </a:endParaRPr>
          </a:p>
        </p:txBody>
      </p:sp>
      <p:pic>
        <p:nvPicPr>
          <p:cNvPr id="10" name="Picture 9"/>
          <p:cNvPicPr>
            <a:picLocks noChangeAspect="1"/>
          </p:cNvPicPr>
          <p:nvPr/>
        </p:nvPicPr>
        <p:blipFill>
          <a:blip r:embed="rId3"/>
          <a:stretch>
            <a:fillRect/>
          </a:stretch>
        </p:blipFill>
        <p:spPr>
          <a:xfrm>
            <a:off x="337645" y="3693664"/>
            <a:ext cx="2137744" cy="2137744"/>
          </a:xfrm>
          <a:prstGeom prst="rect">
            <a:avLst/>
          </a:prstGeom>
        </p:spPr>
      </p:pic>
      <p:sp>
        <p:nvSpPr>
          <p:cNvPr id="11" name="Rounded Rectangular Callout 10"/>
          <p:cNvSpPr/>
          <p:nvPr/>
        </p:nvSpPr>
        <p:spPr>
          <a:xfrm>
            <a:off x="2594506" y="4167672"/>
            <a:ext cx="3622565" cy="1229070"/>
          </a:xfrm>
          <a:prstGeom prst="wedgeRoundRectCallout">
            <a:avLst>
              <a:gd name="adj1" fmla="val -82899"/>
              <a:gd name="adj2" fmla="val -1239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smtClean="0">
                <a:latin typeface="Arial"/>
                <a:cs typeface="Arial"/>
              </a:rPr>
              <a:t>Меня зовут Маша. Пока!</a:t>
            </a:r>
            <a:endParaRPr lang="en-US" sz="3200" dirty="0">
              <a:latin typeface="Arial"/>
              <a:cs typeface="Arial"/>
            </a:endParaRPr>
          </a:p>
        </p:txBody>
      </p:sp>
      <p:sp>
        <p:nvSpPr>
          <p:cNvPr id="9" name="Rounded Rectangular Callout 8"/>
          <p:cNvSpPr/>
          <p:nvPr/>
        </p:nvSpPr>
        <p:spPr>
          <a:xfrm>
            <a:off x="919655" y="2641431"/>
            <a:ext cx="4198227" cy="1345964"/>
          </a:xfrm>
          <a:prstGeom prst="wedgeRoundRectCallout">
            <a:avLst>
              <a:gd name="adj1" fmla="val 102938"/>
              <a:gd name="adj2" fmla="val -2555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smtClean="0">
                <a:latin typeface="Arial"/>
                <a:cs typeface="Arial"/>
              </a:rPr>
              <a:t>Меня зовут Путин.</a:t>
            </a:r>
          </a:p>
          <a:p>
            <a:pPr algn="ctr"/>
            <a:r>
              <a:rPr lang="ru-RU" sz="3200" dirty="0" smtClean="0">
                <a:latin typeface="Arial"/>
                <a:cs typeface="Arial"/>
              </a:rPr>
              <a:t>А тебя?</a:t>
            </a:r>
            <a:endParaRPr lang="en-US" sz="3200" dirty="0">
              <a:latin typeface="Arial"/>
              <a:cs typeface="Arial"/>
            </a:endParaRPr>
          </a:p>
        </p:txBody>
      </p:sp>
      <p:sp>
        <p:nvSpPr>
          <p:cNvPr id="13" name="Rounded Rectangular Callout 12"/>
          <p:cNvSpPr/>
          <p:nvPr/>
        </p:nvSpPr>
        <p:spPr>
          <a:xfrm>
            <a:off x="3266966" y="5684344"/>
            <a:ext cx="2003316" cy="832069"/>
          </a:xfrm>
          <a:prstGeom prst="wedgeRoundRectCallout">
            <a:avLst>
              <a:gd name="adj1" fmla="val 156277"/>
              <a:gd name="adj2" fmla="val -2661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smtClean="0">
                <a:latin typeface="Arial"/>
                <a:cs typeface="Arial"/>
              </a:rPr>
              <a:t>Пока!</a:t>
            </a:r>
            <a:endParaRPr lang="en-US" sz="3200" dirty="0">
              <a:latin typeface="Arial"/>
              <a:cs typeface="Arial"/>
            </a:endParaRPr>
          </a:p>
        </p:txBody>
      </p:sp>
      <p:pic>
        <p:nvPicPr>
          <p:cNvPr id="3" name="Picture 2"/>
          <p:cNvPicPr>
            <a:picLocks noChangeAspect="1"/>
          </p:cNvPicPr>
          <p:nvPr/>
        </p:nvPicPr>
        <p:blipFill>
          <a:blip r:embed="rId4"/>
          <a:stretch>
            <a:fillRect/>
          </a:stretch>
        </p:blipFill>
        <p:spPr>
          <a:xfrm>
            <a:off x="6562224" y="123259"/>
            <a:ext cx="786238" cy="1181505"/>
          </a:xfrm>
          <a:prstGeom prst="rect">
            <a:avLst/>
          </a:prstGeom>
        </p:spPr>
      </p:pic>
      <p:sp>
        <p:nvSpPr>
          <p:cNvPr id="4" name="Slide Number Placeholder 3"/>
          <p:cNvSpPr>
            <a:spLocks noGrp="1"/>
          </p:cNvSpPr>
          <p:nvPr>
            <p:ph type="sldNum" sz="quarter" idx="12"/>
          </p:nvPr>
        </p:nvSpPr>
        <p:spPr/>
        <p:txBody>
          <a:bodyPr/>
          <a:lstStyle/>
          <a:p>
            <a:fld id="{7F5CE407-6216-4202-80E4-A30DC2F709B2}" type="slidenum">
              <a:rPr lang="en-US" smtClean="0"/>
              <a:t>17</a:t>
            </a:fld>
            <a:endParaRPr lang="en-US"/>
          </a:p>
        </p:txBody>
      </p:sp>
    </p:spTree>
    <p:extLst>
      <p:ext uri="{BB962C8B-B14F-4D97-AF65-F5344CB8AC3E}">
        <p14:creationId xmlns:p14="http://schemas.microsoft.com/office/powerpoint/2010/main" val="4037839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0.70"/>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0241" y="336333"/>
            <a:ext cx="3181897" cy="6031184"/>
          </a:xfrm>
        </p:spPr>
        <p:txBody>
          <a:bodyPr>
            <a:normAutofit lnSpcReduction="10000"/>
          </a:bodyPr>
          <a:lstStyle/>
          <a:p>
            <a:r>
              <a:rPr lang="ru-RU" sz="3000" dirty="0" smtClean="0">
                <a:latin typeface="Arial"/>
                <a:cs typeface="Arial"/>
              </a:rPr>
              <a:t>Привет</a:t>
            </a:r>
          </a:p>
          <a:p>
            <a:r>
              <a:rPr lang="ru-RU" sz="3000" dirty="0" smtClean="0">
                <a:latin typeface="Arial"/>
                <a:cs typeface="Arial"/>
              </a:rPr>
              <a:t>Здравствуй</a:t>
            </a:r>
          </a:p>
          <a:p>
            <a:endParaRPr lang="ru-RU" sz="3000" dirty="0" smtClean="0">
              <a:latin typeface="Arial"/>
              <a:cs typeface="Arial"/>
            </a:endParaRPr>
          </a:p>
          <a:p>
            <a:r>
              <a:rPr lang="ru-RU" sz="3000" dirty="0" smtClean="0">
                <a:latin typeface="Arial"/>
                <a:cs typeface="Arial"/>
              </a:rPr>
              <a:t>Как </a:t>
            </a:r>
            <a:r>
              <a:rPr lang="ru-RU" sz="3000" dirty="0">
                <a:latin typeface="Arial"/>
                <a:cs typeface="Arial"/>
              </a:rPr>
              <a:t>тебя зовут</a:t>
            </a:r>
            <a:r>
              <a:rPr lang="ru-RU" sz="3000" dirty="0" smtClean="0">
                <a:latin typeface="Arial"/>
                <a:cs typeface="Arial"/>
              </a:rPr>
              <a:t>?</a:t>
            </a:r>
            <a:endParaRPr lang="ru-RU" sz="3000" dirty="0">
              <a:latin typeface="Arial"/>
              <a:cs typeface="Arial"/>
            </a:endParaRPr>
          </a:p>
          <a:p>
            <a:r>
              <a:rPr lang="ru-RU" sz="3000" dirty="0">
                <a:latin typeface="Arial"/>
                <a:cs typeface="Arial"/>
              </a:rPr>
              <a:t>Меня зовут</a:t>
            </a:r>
            <a:r>
              <a:rPr lang="ru-RU" sz="3000" dirty="0" smtClean="0">
                <a:latin typeface="Arial"/>
                <a:cs typeface="Arial"/>
              </a:rPr>
              <a:t>…</a:t>
            </a:r>
            <a:endParaRPr lang="ru-RU" sz="3000" dirty="0">
              <a:latin typeface="Arial"/>
              <a:cs typeface="Arial"/>
            </a:endParaRPr>
          </a:p>
          <a:p>
            <a:r>
              <a:rPr lang="ru-RU" sz="3000" dirty="0">
                <a:latin typeface="Arial"/>
                <a:cs typeface="Arial"/>
              </a:rPr>
              <a:t>А тебя</a:t>
            </a:r>
            <a:r>
              <a:rPr lang="ru-RU" sz="3000" dirty="0" smtClean="0">
                <a:latin typeface="Arial"/>
                <a:cs typeface="Arial"/>
              </a:rPr>
              <a:t>?</a:t>
            </a:r>
          </a:p>
          <a:p>
            <a:endParaRPr lang="ru-RU" sz="3000" dirty="0" smtClean="0">
              <a:latin typeface="Arial"/>
              <a:cs typeface="Arial"/>
            </a:endParaRPr>
          </a:p>
          <a:p>
            <a:r>
              <a:rPr lang="ru-RU" sz="3000" dirty="0">
                <a:latin typeface="Arial"/>
                <a:cs typeface="Arial"/>
              </a:rPr>
              <a:t>До  свидания</a:t>
            </a:r>
          </a:p>
          <a:p>
            <a:r>
              <a:rPr lang="ru-RU" sz="3000" dirty="0">
                <a:latin typeface="Arial"/>
                <a:cs typeface="Arial"/>
              </a:rPr>
              <a:t>Пока</a:t>
            </a:r>
            <a:endParaRPr lang="en-US" sz="3000" dirty="0">
              <a:latin typeface="Arial"/>
              <a:cs typeface="Arial"/>
            </a:endParaRPr>
          </a:p>
          <a:p>
            <a:endParaRPr lang="ru-RU" sz="3000" dirty="0">
              <a:latin typeface="Arial"/>
              <a:cs typeface="Arial"/>
            </a:endParaRPr>
          </a:p>
          <a:p>
            <a:endParaRPr lang="en-US" sz="3200" dirty="0" smtClean="0">
              <a:latin typeface="Arial"/>
              <a:cs typeface="Arial"/>
            </a:endParaRPr>
          </a:p>
        </p:txBody>
      </p:sp>
      <p:sp>
        <p:nvSpPr>
          <p:cNvPr id="4" name="Content Placeholder 3"/>
          <p:cNvSpPr>
            <a:spLocks noGrp="1"/>
          </p:cNvSpPr>
          <p:nvPr>
            <p:ph sz="half" idx="2"/>
          </p:nvPr>
        </p:nvSpPr>
        <p:spPr>
          <a:xfrm>
            <a:off x="3682520" y="266263"/>
            <a:ext cx="5461480" cy="6442839"/>
          </a:xfrm>
        </p:spPr>
        <p:txBody>
          <a:bodyPr>
            <a:normAutofit lnSpcReduction="10000"/>
          </a:bodyPr>
          <a:lstStyle/>
          <a:p>
            <a:r>
              <a:rPr lang="en-US" sz="3000" dirty="0" smtClean="0">
                <a:latin typeface="Arial"/>
                <a:cs typeface="Arial"/>
              </a:rPr>
              <a:t>Hi 	</a:t>
            </a:r>
            <a:r>
              <a:rPr lang="en-US" sz="3000" i="1" dirty="0" err="1" smtClean="0">
                <a:solidFill>
                  <a:srgbClr val="0000FF"/>
                </a:solidFill>
                <a:latin typeface="Arial"/>
                <a:cs typeface="Arial"/>
              </a:rPr>
              <a:t>priviet</a:t>
            </a:r>
            <a:endParaRPr lang="en-US" sz="3000" i="1" dirty="0" smtClean="0">
              <a:solidFill>
                <a:srgbClr val="0000FF"/>
              </a:solidFill>
              <a:latin typeface="Arial"/>
              <a:cs typeface="Arial"/>
            </a:endParaRPr>
          </a:p>
          <a:p>
            <a:r>
              <a:rPr lang="en-US" sz="3000" dirty="0" smtClean="0">
                <a:latin typeface="Arial"/>
                <a:cs typeface="Arial"/>
              </a:rPr>
              <a:t>Hello	</a:t>
            </a:r>
            <a:r>
              <a:rPr lang="en-US" sz="3000" i="1" dirty="0" err="1" smtClean="0">
                <a:solidFill>
                  <a:srgbClr val="0000FF"/>
                </a:solidFill>
                <a:latin typeface="Arial"/>
                <a:cs typeface="Arial"/>
              </a:rPr>
              <a:t>zdrastvoui</a:t>
            </a:r>
            <a:endParaRPr lang="ru-RU" sz="3000" i="1" dirty="0" smtClean="0">
              <a:solidFill>
                <a:srgbClr val="0000FF"/>
              </a:solidFill>
              <a:latin typeface="Arial"/>
              <a:cs typeface="Arial"/>
            </a:endParaRPr>
          </a:p>
          <a:p>
            <a:endParaRPr lang="en-US" sz="3000" i="1" dirty="0" smtClean="0">
              <a:solidFill>
                <a:srgbClr val="0000FF"/>
              </a:solidFill>
              <a:latin typeface="Arial"/>
              <a:cs typeface="Arial"/>
            </a:endParaRPr>
          </a:p>
          <a:p>
            <a:r>
              <a:rPr lang="en-US" sz="3000" dirty="0" smtClean="0">
                <a:latin typeface="Arial"/>
                <a:cs typeface="Arial"/>
              </a:rPr>
              <a:t>What’s </a:t>
            </a:r>
            <a:r>
              <a:rPr lang="en-US" sz="3000" dirty="0">
                <a:latin typeface="Arial"/>
                <a:cs typeface="Arial"/>
              </a:rPr>
              <a:t>your name? </a:t>
            </a:r>
          </a:p>
          <a:p>
            <a:pPr marL="0" indent="0">
              <a:buNone/>
            </a:pPr>
            <a:r>
              <a:rPr lang="en-US" sz="3000" i="1" dirty="0" err="1">
                <a:solidFill>
                  <a:srgbClr val="0000FF"/>
                </a:solidFill>
                <a:latin typeface="Arial"/>
                <a:cs typeface="Arial"/>
              </a:rPr>
              <a:t>kak</a:t>
            </a:r>
            <a:r>
              <a:rPr lang="en-US" sz="3000" i="1" dirty="0">
                <a:solidFill>
                  <a:srgbClr val="0000FF"/>
                </a:solidFill>
                <a:latin typeface="Arial"/>
                <a:cs typeface="Arial"/>
              </a:rPr>
              <a:t> </a:t>
            </a:r>
            <a:r>
              <a:rPr lang="en-US" sz="3000" i="1" dirty="0" err="1">
                <a:solidFill>
                  <a:srgbClr val="0000FF"/>
                </a:solidFill>
                <a:latin typeface="Arial"/>
                <a:cs typeface="Arial"/>
              </a:rPr>
              <a:t>tebia</a:t>
            </a:r>
            <a:r>
              <a:rPr lang="en-US" sz="3000" i="1" dirty="0">
                <a:solidFill>
                  <a:srgbClr val="0000FF"/>
                </a:solidFill>
                <a:latin typeface="Arial"/>
                <a:cs typeface="Arial"/>
              </a:rPr>
              <a:t> </a:t>
            </a:r>
            <a:r>
              <a:rPr lang="en-US" sz="3000" i="1" dirty="0" err="1">
                <a:solidFill>
                  <a:srgbClr val="0000FF"/>
                </a:solidFill>
                <a:latin typeface="Arial"/>
                <a:cs typeface="Arial"/>
              </a:rPr>
              <a:t>zovut</a:t>
            </a:r>
            <a:r>
              <a:rPr lang="en-US" sz="3000" i="1" dirty="0" smtClean="0">
                <a:solidFill>
                  <a:srgbClr val="0000FF"/>
                </a:solidFill>
                <a:latin typeface="Arial"/>
                <a:cs typeface="Arial"/>
              </a:rPr>
              <a:t>?</a:t>
            </a:r>
            <a:endParaRPr lang="en-US" sz="3000" i="1" dirty="0">
              <a:solidFill>
                <a:srgbClr val="0000FF"/>
              </a:solidFill>
              <a:latin typeface="Arial"/>
              <a:cs typeface="Arial"/>
            </a:endParaRPr>
          </a:p>
          <a:p>
            <a:r>
              <a:rPr lang="en-US" sz="3000" dirty="0">
                <a:latin typeface="Arial"/>
                <a:cs typeface="Arial"/>
              </a:rPr>
              <a:t>My name is</a:t>
            </a:r>
            <a:r>
              <a:rPr lang="en-US" sz="3000" dirty="0" smtClean="0">
                <a:latin typeface="Arial"/>
                <a:cs typeface="Arial"/>
              </a:rPr>
              <a:t>… </a:t>
            </a:r>
            <a:r>
              <a:rPr lang="en-US" sz="3000" i="1" dirty="0" err="1" smtClean="0">
                <a:solidFill>
                  <a:srgbClr val="0000FF"/>
                </a:solidFill>
                <a:latin typeface="Arial"/>
                <a:cs typeface="Arial"/>
              </a:rPr>
              <a:t>menia</a:t>
            </a:r>
            <a:r>
              <a:rPr lang="en-US" sz="3000" i="1" dirty="0" smtClean="0">
                <a:solidFill>
                  <a:srgbClr val="0000FF"/>
                </a:solidFill>
                <a:latin typeface="Arial"/>
                <a:cs typeface="Arial"/>
              </a:rPr>
              <a:t> </a:t>
            </a:r>
            <a:r>
              <a:rPr lang="en-US" sz="3000" i="1" dirty="0" err="1" smtClean="0">
                <a:solidFill>
                  <a:srgbClr val="0000FF"/>
                </a:solidFill>
                <a:latin typeface="Arial"/>
                <a:cs typeface="Arial"/>
              </a:rPr>
              <a:t>zovut</a:t>
            </a:r>
            <a:endParaRPr lang="en-US" sz="3000" dirty="0">
              <a:latin typeface="Arial"/>
              <a:cs typeface="Arial"/>
            </a:endParaRPr>
          </a:p>
          <a:p>
            <a:r>
              <a:rPr lang="en-US" sz="3000" dirty="0">
                <a:latin typeface="Arial"/>
                <a:cs typeface="Arial"/>
              </a:rPr>
              <a:t>And you</a:t>
            </a:r>
            <a:r>
              <a:rPr lang="en-US" sz="3000" dirty="0" smtClean="0">
                <a:latin typeface="Arial"/>
                <a:cs typeface="Arial"/>
              </a:rPr>
              <a:t>? </a:t>
            </a:r>
            <a:r>
              <a:rPr lang="en-US" sz="3000" i="1" dirty="0" smtClean="0">
                <a:solidFill>
                  <a:srgbClr val="0000FF"/>
                </a:solidFill>
                <a:latin typeface="Arial"/>
                <a:cs typeface="Arial"/>
              </a:rPr>
              <a:t>a </a:t>
            </a:r>
            <a:r>
              <a:rPr lang="en-US" sz="3000" i="1" dirty="0" err="1">
                <a:solidFill>
                  <a:srgbClr val="0000FF"/>
                </a:solidFill>
                <a:latin typeface="Arial"/>
                <a:cs typeface="Arial"/>
              </a:rPr>
              <a:t>tebia</a:t>
            </a:r>
            <a:r>
              <a:rPr lang="en-US" sz="3000" i="1" dirty="0" smtClean="0">
                <a:solidFill>
                  <a:srgbClr val="0000FF"/>
                </a:solidFill>
                <a:latin typeface="Arial"/>
                <a:cs typeface="Arial"/>
              </a:rPr>
              <a:t>?</a:t>
            </a:r>
            <a:endParaRPr lang="ru-RU" sz="3000" i="1" dirty="0" smtClean="0">
              <a:solidFill>
                <a:srgbClr val="0000FF"/>
              </a:solidFill>
              <a:latin typeface="Arial"/>
              <a:cs typeface="Arial"/>
            </a:endParaRPr>
          </a:p>
          <a:p>
            <a:endParaRPr lang="ru-RU" sz="3000" i="1" dirty="0" smtClean="0">
              <a:solidFill>
                <a:srgbClr val="0000FF"/>
              </a:solidFill>
              <a:latin typeface="Arial"/>
              <a:cs typeface="Arial"/>
            </a:endParaRPr>
          </a:p>
          <a:p>
            <a:r>
              <a:rPr lang="en-US" sz="3000" dirty="0">
                <a:latin typeface="Arial"/>
                <a:cs typeface="Arial"/>
              </a:rPr>
              <a:t>Goodbye 	</a:t>
            </a:r>
            <a:r>
              <a:rPr lang="en-US" sz="3000" i="1" dirty="0">
                <a:solidFill>
                  <a:srgbClr val="0000FF"/>
                </a:solidFill>
                <a:latin typeface="Arial"/>
                <a:cs typeface="Arial"/>
              </a:rPr>
              <a:t>da </a:t>
            </a:r>
            <a:r>
              <a:rPr lang="en-US" sz="3000" i="1" dirty="0" err="1">
                <a:solidFill>
                  <a:srgbClr val="0000FF"/>
                </a:solidFill>
                <a:latin typeface="Arial"/>
                <a:cs typeface="Arial"/>
              </a:rPr>
              <a:t>svidania</a:t>
            </a:r>
            <a:endParaRPr lang="en-US" sz="3000" i="1" dirty="0">
              <a:solidFill>
                <a:srgbClr val="0000FF"/>
              </a:solidFill>
              <a:latin typeface="Arial"/>
              <a:cs typeface="Arial"/>
            </a:endParaRPr>
          </a:p>
          <a:p>
            <a:r>
              <a:rPr lang="en-US" sz="3000" dirty="0">
                <a:latin typeface="Arial"/>
                <a:cs typeface="Arial"/>
              </a:rPr>
              <a:t>Bye		</a:t>
            </a:r>
            <a:r>
              <a:rPr lang="en-US" sz="3000" i="1" dirty="0" err="1">
                <a:solidFill>
                  <a:srgbClr val="0000FF"/>
                </a:solidFill>
                <a:latin typeface="Arial"/>
                <a:cs typeface="Arial"/>
              </a:rPr>
              <a:t>paka</a:t>
            </a:r>
            <a:endParaRPr lang="en-US" sz="3000" i="1" dirty="0">
              <a:solidFill>
                <a:srgbClr val="0000FF"/>
              </a:solidFill>
              <a:latin typeface="Arial"/>
              <a:cs typeface="Arial"/>
            </a:endParaRPr>
          </a:p>
          <a:p>
            <a:endParaRPr lang="en-US" sz="3000" i="1" dirty="0">
              <a:solidFill>
                <a:srgbClr val="0000FF"/>
              </a:solidFill>
              <a:latin typeface="Arial"/>
              <a:cs typeface="Arial"/>
            </a:endParaRPr>
          </a:p>
          <a:p>
            <a:endParaRPr lang="en-US" sz="3200" i="1" dirty="0">
              <a:solidFill>
                <a:srgbClr val="0000FF"/>
              </a:solidFill>
              <a:latin typeface="Arial"/>
              <a:cs typeface="Arial"/>
            </a:endParaRPr>
          </a:p>
        </p:txBody>
      </p:sp>
      <p:pic>
        <p:nvPicPr>
          <p:cNvPr id="6" name="Picture 5"/>
          <p:cNvPicPr>
            <a:picLocks noChangeAspect="1"/>
          </p:cNvPicPr>
          <p:nvPr/>
        </p:nvPicPr>
        <p:blipFill>
          <a:blip r:embed="rId2"/>
          <a:stretch>
            <a:fillRect/>
          </a:stretch>
        </p:blipFill>
        <p:spPr>
          <a:xfrm>
            <a:off x="7550806" y="113861"/>
            <a:ext cx="1444297" cy="1444297"/>
          </a:xfrm>
          <a:prstGeom prst="rect">
            <a:avLst/>
          </a:prstGeom>
        </p:spPr>
      </p:pic>
      <p:sp>
        <p:nvSpPr>
          <p:cNvPr id="2" name="Slide Number Placeholder 1"/>
          <p:cNvSpPr>
            <a:spLocks noGrp="1"/>
          </p:cNvSpPr>
          <p:nvPr>
            <p:ph type="sldNum" sz="quarter" idx="12"/>
          </p:nvPr>
        </p:nvSpPr>
        <p:spPr/>
        <p:txBody>
          <a:bodyPr/>
          <a:lstStyle/>
          <a:p>
            <a:fld id="{7F5CE407-6216-4202-80E4-A30DC2F709B2}" type="slidenum">
              <a:rPr lang="en-US" smtClean="0"/>
              <a:t>18</a:t>
            </a:fld>
            <a:endParaRPr lang="en-US"/>
          </a:p>
        </p:txBody>
      </p:sp>
    </p:spTree>
    <p:extLst>
      <p:ext uri="{BB962C8B-B14F-4D97-AF65-F5344CB8AC3E}">
        <p14:creationId xmlns:p14="http://schemas.microsoft.com/office/powerpoint/2010/main" val="39128618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01872"/>
          </a:xfrm>
        </p:spPr>
        <p:txBody>
          <a:bodyPr/>
          <a:lstStyle/>
          <a:p>
            <a:r>
              <a:rPr lang="en-US" dirty="0" smtClean="0"/>
              <a:t>How are you?</a:t>
            </a:r>
            <a:endParaRPr lang="en-US" dirty="0"/>
          </a:p>
        </p:txBody>
      </p:sp>
      <p:sp>
        <p:nvSpPr>
          <p:cNvPr id="3" name="Content Placeholder 2"/>
          <p:cNvSpPr>
            <a:spLocks noGrp="1"/>
          </p:cNvSpPr>
          <p:nvPr>
            <p:ph sz="half" idx="1"/>
          </p:nvPr>
        </p:nvSpPr>
        <p:spPr>
          <a:xfrm>
            <a:off x="549275" y="1258615"/>
            <a:ext cx="3840480" cy="5417956"/>
          </a:xfrm>
        </p:spPr>
        <p:txBody>
          <a:bodyPr>
            <a:noAutofit/>
          </a:bodyPr>
          <a:lstStyle/>
          <a:p>
            <a:r>
              <a:rPr lang="ru-RU" sz="3200" dirty="0" smtClean="0">
                <a:latin typeface="Arial"/>
                <a:cs typeface="Arial"/>
              </a:rPr>
              <a:t>Как дела?</a:t>
            </a:r>
          </a:p>
          <a:p>
            <a:r>
              <a:rPr lang="ru-RU" sz="3200" dirty="0" smtClean="0">
                <a:latin typeface="Arial"/>
                <a:cs typeface="Arial"/>
              </a:rPr>
              <a:t>Хорошо</a:t>
            </a:r>
          </a:p>
          <a:p>
            <a:r>
              <a:rPr lang="ru-RU" sz="3200" dirty="0" smtClean="0">
                <a:latin typeface="Arial"/>
                <a:cs typeface="Arial"/>
              </a:rPr>
              <a:t>Плохо</a:t>
            </a:r>
            <a:endParaRPr lang="en-US" sz="3200" dirty="0" smtClean="0">
              <a:latin typeface="Arial"/>
              <a:cs typeface="Arial"/>
            </a:endParaRPr>
          </a:p>
          <a:p>
            <a:r>
              <a:rPr lang="ru-RU" sz="3200" dirty="0" smtClean="0">
                <a:latin typeface="Arial"/>
                <a:cs typeface="Arial"/>
              </a:rPr>
              <a:t>Неплохо</a:t>
            </a:r>
          </a:p>
          <a:p>
            <a:endParaRPr lang="ru-RU" sz="3200" dirty="0">
              <a:latin typeface="Arial"/>
              <a:cs typeface="Arial"/>
            </a:endParaRPr>
          </a:p>
          <a:p>
            <a:r>
              <a:rPr lang="ru-RU" sz="3200" dirty="0" smtClean="0">
                <a:latin typeface="Arial"/>
                <a:cs typeface="Arial"/>
              </a:rPr>
              <a:t>Спасибо</a:t>
            </a:r>
            <a:endParaRPr lang="en-US" sz="3200" dirty="0" smtClean="0">
              <a:latin typeface="Arial"/>
              <a:cs typeface="Arial"/>
            </a:endParaRPr>
          </a:p>
          <a:p>
            <a:endParaRPr lang="en-US" sz="3200" dirty="0">
              <a:latin typeface="Arial"/>
              <a:cs typeface="Arial"/>
            </a:endParaRPr>
          </a:p>
          <a:p>
            <a:r>
              <a:rPr lang="ru-RU" sz="3200" dirty="0" smtClean="0">
                <a:latin typeface="Arial"/>
                <a:cs typeface="Arial"/>
              </a:rPr>
              <a:t>А у тебя?</a:t>
            </a:r>
            <a:endParaRPr lang="en-US" sz="3200" dirty="0">
              <a:latin typeface="Arial"/>
              <a:cs typeface="Arial"/>
            </a:endParaRPr>
          </a:p>
        </p:txBody>
      </p:sp>
      <p:sp>
        <p:nvSpPr>
          <p:cNvPr id="4" name="Content Placeholder 3"/>
          <p:cNvSpPr>
            <a:spLocks noGrp="1"/>
          </p:cNvSpPr>
          <p:nvPr>
            <p:ph sz="half" idx="2"/>
          </p:nvPr>
        </p:nvSpPr>
        <p:spPr>
          <a:xfrm>
            <a:off x="3161862" y="1258615"/>
            <a:ext cx="5429689" cy="5417956"/>
          </a:xfrm>
        </p:spPr>
        <p:txBody>
          <a:bodyPr>
            <a:noAutofit/>
          </a:bodyPr>
          <a:lstStyle/>
          <a:p>
            <a:r>
              <a:rPr lang="en-US" sz="3200" dirty="0" smtClean="0">
                <a:latin typeface="Arial"/>
                <a:cs typeface="Arial"/>
              </a:rPr>
              <a:t>How are you?    </a:t>
            </a:r>
            <a:r>
              <a:rPr lang="en-US" sz="3200" i="1" dirty="0" err="1" smtClean="0">
                <a:solidFill>
                  <a:srgbClr val="0000FF"/>
                </a:solidFill>
                <a:latin typeface="Arial"/>
                <a:cs typeface="Arial"/>
              </a:rPr>
              <a:t>Kak</a:t>
            </a:r>
            <a:r>
              <a:rPr lang="en-US" sz="3200" i="1" dirty="0" smtClean="0">
                <a:solidFill>
                  <a:srgbClr val="0000FF"/>
                </a:solidFill>
                <a:latin typeface="Arial"/>
                <a:cs typeface="Arial"/>
              </a:rPr>
              <a:t> </a:t>
            </a:r>
            <a:r>
              <a:rPr lang="en-US" sz="3200" i="1" dirty="0" err="1" smtClean="0">
                <a:solidFill>
                  <a:srgbClr val="0000FF"/>
                </a:solidFill>
                <a:latin typeface="Arial"/>
                <a:cs typeface="Arial"/>
              </a:rPr>
              <a:t>diela</a:t>
            </a:r>
            <a:r>
              <a:rPr lang="en-US" sz="3200" i="1" dirty="0" smtClean="0">
                <a:solidFill>
                  <a:srgbClr val="0000FF"/>
                </a:solidFill>
                <a:latin typeface="Arial"/>
                <a:cs typeface="Arial"/>
              </a:rPr>
              <a:t>?</a:t>
            </a:r>
          </a:p>
          <a:p>
            <a:r>
              <a:rPr lang="en-US" sz="3200" dirty="0" smtClean="0">
                <a:latin typeface="Arial"/>
                <a:cs typeface="Arial"/>
              </a:rPr>
              <a:t>Good	 </a:t>
            </a:r>
            <a:r>
              <a:rPr lang="en-US" sz="3200" i="1" dirty="0" err="1" smtClean="0">
                <a:solidFill>
                  <a:srgbClr val="0000FF"/>
                </a:solidFill>
                <a:latin typeface="Arial"/>
                <a:cs typeface="Arial"/>
              </a:rPr>
              <a:t>horosho</a:t>
            </a:r>
            <a:endParaRPr lang="en-US" sz="3200" i="1" dirty="0" smtClean="0">
              <a:solidFill>
                <a:srgbClr val="0000FF"/>
              </a:solidFill>
              <a:latin typeface="Arial"/>
              <a:cs typeface="Arial"/>
            </a:endParaRPr>
          </a:p>
          <a:p>
            <a:r>
              <a:rPr lang="en-US" sz="3200" dirty="0" smtClean="0">
                <a:latin typeface="Arial"/>
                <a:cs typeface="Arial"/>
              </a:rPr>
              <a:t>Bad 	</a:t>
            </a:r>
            <a:r>
              <a:rPr lang="en-US" sz="3200" i="1" dirty="0" err="1" smtClean="0">
                <a:solidFill>
                  <a:srgbClr val="0000FF"/>
                </a:solidFill>
                <a:latin typeface="Arial"/>
                <a:cs typeface="Arial"/>
              </a:rPr>
              <a:t>ploho</a:t>
            </a:r>
            <a:endParaRPr lang="en-US" sz="3200" i="1" dirty="0" smtClean="0">
              <a:solidFill>
                <a:srgbClr val="0000FF"/>
              </a:solidFill>
              <a:latin typeface="Arial"/>
              <a:cs typeface="Arial"/>
            </a:endParaRPr>
          </a:p>
          <a:p>
            <a:r>
              <a:rPr lang="en-US" sz="3200" dirty="0">
                <a:latin typeface="Arial"/>
                <a:cs typeface="Arial"/>
              </a:rPr>
              <a:t>Not bad</a:t>
            </a:r>
            <a:r>
              <a:rPr lang="ru-RU" sz="3200" dirty="0">
                <a:latin typeface="Arial"/>
                <a:cs typeface="Arial"/>
              </a:rPr>
              <a:t> </a:t>
            </a:r>
            <a:r>
              <a:rPr lang="en-US" sz="3200" dirty="0">
                <a:latin typeface="Arial"/>
                <a:cs typeface="Arial"/>
              </a:rPr>
              <a:t>	</a:t>
            </a:r>
            <a:r>
              <a:rPr lang="en-US" sz="3200" i="1" dirty="0" err="1" smtClean="0">
                <a:solidFill>
                  <a:srgbClr val="0000FF"/>
                </a:solidFill>
                <a:latin typeface="Arial"/>
                <a:cs typeface="Arial"/>
              </a:rPr>
              <a:t>nieploho</a:t>
            </a:r>
            <a:endParaRPr lang="en-US" sz="3200" i="1" dirty="0" smtClean="0">
              <a:solidFill>
                <a:srgbClr val="0000FF"/>
              </a:solidFill>
              <a:latin typeface="Arial"/>
              <a:cs typeface="Arial"/>
            </a:endParaRPr>
          </a:p>
          <a:p>
            <a:endParaRPr lang="en-US" sz="3200" dirty="0">
              <a:latin typeface="Arial"/>
              <a:cs typeface="Arial"/>
            </a:endParaRPr>
          </a:p>
          <a:p>
            <a:r>
              <a:rPr lang="en-US" sz="3200" dirty="0" smtClean="0">
                <a:latin typeface="Arial"/>
                <a:cs typeface="Arial"/>
              </a:rPr>
              <a:t>Thank you! 		</a:t>
            </a:r>
            <a:r>
              <a:rPr lang="en-US" sz="3200" i="1" dirty="0" err="1" smtClean="0">
                <a:solidFill>
                  <a:srgbClr val="0000FF"/>
                </a:solidFill>
                <a:latin typeface="Arial"/>
                <a:cs typeface="Arial"/>
              </a:rPr>
              <a:t>spasiba</a:t>
            </a:r>
            <a:endParaRPr lang="en-US" sz="3200" i="1" dirty="0" smtClean="0">
              <a:solidFill>
                <a:srgbClr val="0000FF"/>
              </a:solidFill>
              <a:latin typeface="Arial"/>
              <a:cs typeface="Arial"/>
            </a:endParaRPr>
          </a:p>
          <a:p>
            <a:pPr marL="0" indent="0">
              <a:buNone/>
            </a:pPr>
            <a:endParaRPr lang="en-US" sz="3200" dirty="0" smtClean="0">
              <a:latin typeface="Arial"/>
              <a:cs typeface="Arial"/>
            </a:endParaRPr>
          </a:p>
          <a:p>
            <a:r>
              <a:rPr lang="en-US" sz="3200" dirty="0" smtClean="0">
                <a:latin typeface="Arial"/>
                <a:cs typeface="Arial"/>
              </a:rPr>
              <a:t>And you? 	</a:t>
            </a:r>
            <a:r>
              <a:rPr lang="en-US" sz="3200" i="1" dirty="0" smtClean="0">
                <a:solidFill>
                  <a:srgbClr val="0000FF"/>
                </a:solidFill>
                <a:latin typeface="Arial"/>
                <a:cs typeface="Arial"/>
              </a:rPr>
              <a:t>A u </a:t>
            </a:r>
            <a:r>
              <a:rPr lang="en-US" sz="3200" i="1" dirty="0" err="1" smtClean="0">
                <a:solidFill>
                  <a:srgbClr val="0000FF"/>
                </a:solidFill>
                <a:latin typeface="Arial"/>
                <a:cs typeface="Arial"/>
              </a:rPr>
              <a:t>tebia</a:t>
            </a:r>
            <a:r>
              <a:rPr lang="en-US" sz="3200" i="1" dirty="0" smtClean="0">
                <a:solidFill>
                  <a:srgbClr val="0000FF"/>
                </a:solidFill>
                <a:latin typeface="Arial"/>
                <a:cs typeface="Arial"/>
              </a:rPr>
              <a:t>?</a:t>
            </a:r>
            <a:endParaRPr lang="en-US" sz="3200" i="1" dirty="0">
              <a:solidFill>
                <a:srgbClr val="0000FF"/>
              </a:solidFill>
              <a:latin typeface="Arial"/>
              <a:cs typeface="Arial"/>
            </a:endParaRPr>
          </a:p>
        </p:txBody>
      </p:sp>
      <p:pic>
        <p:nvPicPr>
          <p:cNvPr id="5" name="Picture 4"/>
          <p:cNvPicPr>
            <a:picLocks noChangeAspect="1"/>
          </p:cNvPicPr>
          <p:nvPr/>
        </p:nvPicPr>
        <p:blipFill>
          <a:blip r:embed="rId2"/>
          <a:stretch>
            <a:fillRect/>
          </a:stretch>
        </p:blipFill>
        <p:spPr>
          <a:xfrm>
            <a:off x="383191" y="210208"/>
            <a:ext cx="913086" cy="913086"/>
          </a:xfrm>
          <a:prstGeom prst="rect">
            <a:avLst/>
          </a:prstGeom>
        </p:spPr>
      </p:pic>
      <p:sp>
        <p:nvSpPr>
          <p:cNvPr id="6" name="Slide Number Placeholder 5"/>
          <p:cNvSpPr>
            <a:spLocks noGrp="1"/>
          </p:cNvSpPr>
          <p:nvPr>
            <p:ph type="sldNum" sz="quarter" idx="12"/>
          </p:nvPr>
        </p:nvSpPr>
        <p:spPr/>
        <p:txBody>
          <a:bodyPr/>
          <a:lstStyle/>
          <a:p>
            <a:fld id="{7F5CE407-6216-4202-80E4-A30DC2F709B2}" type="slidenum">
              <a:rPr lang="en-US" smtClean="0"/>
              <a:t>19</a:t>
            </a:fld>
            <a:endParaRPr lang="en-US"/>
          </a:p>
        </p:txBody>
      </p:sp>
    </p:spTree>
    <p:extLst>
      <p:ext uri="{BB962C8B-B14F-4D97-AF65-F5344CB8AC3E}">
        <p14:creationId xmlns:p14="http://schemas.microsoft.com/office/powerpoint/2010/main" val="1920785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background</a:t>
            </a:r>
            <a:endParaRPr lang="en-US" dirty="0"/>
          </a:p>
        </p:txBody>
      </p:sp>
      <p:sp>
        <p:nvSpPr>
          <p:cNvPr id="3" name="Content Placeholder 2"/>
          <p:cNvSpPr>
            <a:spLocks noGrp="1"/>
          </p:cNvSpPr>
          <p:nvPr>
            <p:ph idx="1"/>
          </p:nvPr>
        </p:nvSpPr>
        <p:spPr/>
        <p:txBody>
          <a:bodyPr>
            <a:normAutofit/>
          </a:bodyPr>
          <a:lstStyle/>
          <a:p>
            <a:r>
              <a:rPr lang="en-US" sz="3200" dirty="0" smtClean="0">
                <a:latin typeface="Arial"/>
                <a:cs typeface="Arial"/>
              </a:rPr>
              <a:t>Russian is a </a:t>
            </a:r>
            <a:r>
              <a:rPr lang="en-US" sz="3200" b="1" dirty="0" smtClean="0">
                <a:latin typeface="Arial"/>
                <a:cs typeface="Arial"/>
              </a:rPr>
              <a:t>Slavic language</a:t>
            </a:r>
          </a:p>
          <a:p>
            <a:r>
              <a:rPr lang="en-US" sz="3200" dirty="0" smtClean="0">
                <a:latin typeface="Arial"/>
                <a:cs typeface="Arial"/>
              </a:rPr>
              <a:t>Spoken by 150 millions, Understood by 400 millions, the most widespread language in Europe</a:t>
            </a:r>
          </a:p>
          <a:p>
            <a:r>
              <a:rPr lang="en-US" sz="3200" dirty="0" smtClean="0">
                <a:latin typeface="Arial"/>
                <a:cs typeface="Arial"/>
              </a:rPr>
              <a:t>Cyrillic alphabet, Cyril (</a:t>
            </a:r>
            <a:r>
              <a:rPr lang="en-US" sz="3200" dirty="0">
                <a:latin typeface="Arial"/>
                <a:cs typeface="Arial"/>
              </a:rPr>
              <a:t>4</a:t>
            </a:r>
            <a:r>
              <a:rPr lang="en-US" sz="3200" dirty="0" smtClean="0">
                <a:latin typeface="Arial"/>
                <a:cs typeface="Arial"/>
              </a:rPr>
              <a:t>th century)</a:t>
            </a:r>
            <a:endParaRPr lang="en-US" sz="3200" dirty="0">
              <a:latin typeface="Arial"/>
              <a:cs typeface="Arial"/>
            </a:endParaRPr>
          </a:p>
        </p:txBody>
      </p:sp>
      <p:pic>
        <p:nvPicPr>
          <p:cNvPr id="4" name="Picture 3"/>
          <p:cNvPicPr>
            <a:picLocks noChangeAspect="1"/>
          </p:cNvPicPr>
          <p:nvPr/>
        </p:nvPicPr>
        <p:blipFill>
          <a:blip r:embed="rId3"/>
          <a:stretch>
            <a:fillRect/>
          </a:stretch>
        </p:blipFill>
        <p:spPr>
          <a:xfrm>
            <a:off x="5920827" y="4803307"/>
            <a:ext cx="2960851" cy="1950904"/>
          </a:xfrm>
          <a:prstGeom prst="rect">
            <a:avLst/>
          </a:prstGeom>
        </p:spPr>
      </p:pic>
      <p:sp>
        <p:nvSpPr>
          <p:cNvPr id="5" name="Slide Number Placeholder 4"/>
          <p:cNvSpPr>
            <a:spLocks noGrp="1"/>
          </p:cNvSpPr>
          <p:nvPr>
            <p:ph type="sldNum" sz="quarter" idx="12"/>
          </p:nvPr>
        </p:nvSpPr>
        <p:spPr>
          <a:xfrm>
            <a:off x="4644287" y="6389086"/>
            <a:ext cx="990600" cy="365125"/>
          </a:xfrm>
        </p:spPr>
        <p:txBody>
          <a:bodyPr/>
          <a:lstStyle/>
          <a:p>
            <a:fld id="{7F5CE407-6216-4202-80E4-A30DC2F709B2}" type="slidenum">
              <a:rPr lang="en-US" smtClean="0"/>
              <a:t>2</a:t>
            </a:fld>
            <a:endParaRPr lang="en-US" dirty="0"/>
          </a:p>
        </p:txBody>
      </p:sp>
    </p:spTree>
    <p:extLst>
      <p:ext uri="{BB962C8B-B14F-4D97-AF65-F5344CB8AC3E}">
        <p14:creationId xmlns:p14="http://schemas.microsoft.com/office/powerpoint/2010/main" val="28426607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45665"/>
          </a:xfrm>
        </p:spPr>
        <p:txBody>
          <a:bodyPr/>
          <a:lstStyle/>
          <a:p>
            <a:r>
              <a:rPr lang="en-US" dirty="0" smtClean="0"/>
              <a:t>For example</a:t>
            </a:r>
            <a:endParaRPr lang="en-US" dirty="0"/>
          </a:p>
        </p:txBody>
      </p:sp>
      <p:pic>
        <p:nvPicPr>
          <p:cNvPr id="3" name="Picture 2"/>
          <p:cNvPicPr>
            <a:picLocks noChangeAspect="1"/>
          </p:cNvPicPr>
          <p:nvPr/>
        </p:nvPicPr>
        <p:blipFill>
          <a:blip r:embed="rId2"/>
          <a:stretch>
            <a:fillRect/>
          </a:stretch>
        </p:blipFill>
        <p:spPr>
          <a:xfrm>
            <a:off x="212834" y="463770"/>
            <a:ext cx="1959304" cy="2190354"/>
          </a:xfrm>
          <a:prstGeom prst="rect">
            <a:avLst/>
          </a:prstGeom>
        </p:spPr>
      </p:pic>
      <p:pic>
        <p:nvPicPr>
          <p:cNvPr id="5" name="Picture 4"/>
          <p:cNvPicPr>
            <a:picLocks noChangeAspect="1"/>
          </p:cNvPicPr>
          <p:nvPr/>
        </p:nvPicPr>
        <p:blipFill>
          <a:blip r:embed="rId3"/>
          <a:stretch>
            <a:fillRect/>
          </a:stretch>
        </p:blipFill>
        <p:spPr>
          <a:xfrm>
            <a:off x="6862817" y="1671145"/>
            <a:ext cx="1958274" cy="2445407"/>
          </a:xfrm>
          <a:prstGeom prst="rect">
            <a:avLst/>
          </a:prstGeom>
        </p:spPr>
      </p:pic>
      <p:pic>
        <p:nvPicPr>
          <p:cNvPr id="6" name="Picture 5"/>
          <p:cNvPicPr>
            <a:picLocks noChangeAspect="1"/>
          </p:cNvPicPr>
          <p:nvPr/>
        </p:nvPicPr>
        <p:blipFill>
          <a:blip r:embed="rId2"/>
          <a:stretch>
            <a:fillRect/>
          </a:stretch>
        </p:blipFill>
        <p:spPr>
          <a:xfrm>
            <a:off x="461579" y="3967655"/>
            <a:ext cx="1959304" cy="2190354"/>
          </a:xfrm>
          <a:prstGeom prst="rect">
            <a:avLst/>
          </a:prstGeom>
        </p:spPr>
      </p:pic>
      <p:sp>
        <p:nvSpPr>
          <p:cNvPr id="7" name="Rounded Rectangular Callout 6"/>
          <p:cNvSpPr/>
          <p:nvPr/>
        </p:nvSpPr>
        <p:spPr>
          <a:xfrm>
            <a:off x="2776482" y="830788"/>
            <a:ext cx="2610070" cy="1271281"/>
          </a:xfrm>
          <a:prstGeom prst="wedgeRoundRectCallout">
            <a:avLst>
              <a:gd name="adj1" fmla="val -95862"/>
              <a:gd name="adj2" fmla="val 4834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smtClean="0">
                <a:latin typeface="Arial"/>
                <a:cs typeface="Arial"/>
              </a:rPr>
              <a:t>Привет! </a:t>
            </a:r>
          </a:p>
          <a:p>
            <a:pPr algn="ctr"/>
            <a:r>
              <a:rPr lang="ru-RU" sz="3200" dirty="0" smtClean="0">
                <a:latin typeface="Arial"/>
                <a:cs typeface="Arial"/>
              </a:rPr>
              <a:t>Как дела?</a:t>
            </a:r>
            <a:endParaRPr lang="en-US" sz="3200" dirty="0">
              <a:latin typeface="Arial"/>
              <a:cs typeface="Arial"/>
            </a:endParaRPr>
          </a:p>
        </p:txBody>
      </p:sp>
      <p:sp>
        <p:nvSpPr>
          <p:cNvPr id="8" name="Rounded Rectangular Callout 7"/>
          <p:cNvSpPr/>
          <p:nvPr/>
        </p:nvSpPr>
        <p:spPr>
          <a:xfrm>
            <a:off x="3086537" y="4241395"/>
            <a:ext cx="2610070" cy="1271281"/>
          </a:xfrm>
          <a:prstGeom prst="wedgeRoundRectCallout">
            <a:avLst>
              <a:gd name="adj1" fmla="val -95862"/>
              <a:gd name="adj2" fmla="val 4834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smtClean="0">
                <a:latin typeface="Arial"/>
                <a:cs typeface="Arial"/>
              </a:rPr>
              <a:t>Плохо!</a:t>
            </a:r>
            <a:endParaRPr lang="en-US" sz="3200" dirty="0">
              <a:latin typeface="Arial"/>
              <a:cs typeface="Arial"/>
            </a:endParaRPr>
          </a:p>
        </p:txBody>
      </p:sp>
      <p:sp>
        <p:nvSpPr>
          <p:cNvPr id="9" name="Rounded Rectangular Callout 8"/>
          <p:cNvSpPr/>
          <p:nvPr/>
        </p:nvSpPr>
        <p:spPr>
          <a:xfrm>
            <a:off x="2688897" y="2410843"/>
            <a:ext cx="3743433" cy="1271281"/>
          </a:xfrm>
          <a:prstGeom prst="wedgeRoundRectCallout">
            <a:avLst>
              <a:gd name="adj1" fmla="val 82189"/>
              <a:gd name="adj2" fmla="val -884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smtClean="0">
                <a:latin typeface="Arial"/>
                <a:cs typeface="Arial"/>
              </a:rPr>
              <a:t>Хорошо, спасибо!</a:t>
            </a:r>
          </a:p>
          <a:p>
            <a:pPr algn="ctr"/>
            <a:r>
              <a:rPr lang="ru-RU" sz="3200" dirty="0" smtClean="0">
                <a:latin typeface="Arial"/>
                <a:cs typeface="Arial"/>
              </a:rPr>
              <a:t>А ты?</a:t>
            </a:r>
            <a:endParaRPr lang="en-US" sz="3200" dirty="0">
              <a:latin typeface="Arial"/>
              <a:cs typeface="Arial"/>
            </a:endParaRPr>
          </a:p>
        </p:txBody>
      </p:sp>
      <p:pic>
        <p:nvPicPr>
          <p:cNvPr id="4" name="Picture 3"/>
          <p:cNvPicPr>
            <a:picLocks noChangeAspect="1"/>
          </p:cNvPicPr>
          <p:nvPr/>
        </p:nvPicPr>
        <p:blipFill>
          <a:blip r:embed="rId4"/>
          <a:stretch>
            <a:fillRect/>
          </a:stretch>
        </p:blipFill>
        <p:spPr>
          <a:xfrm flipH="1">
            <a:off x="7790543" y="5359399"/>
            <a:ext cx="604822" cy="1118005"/>
          </a:xfrm>
          <a:prstGeom prst="rect">
            <a:avLst/>
          </a:prstGeom>
        </p:spPr>
      </p:pic>
      <p:sp>
        <p:nvSpPr>
          <p:cNvPr id="10" name="Slide Number Placeholder 9"/>
          <p:cNvSpPr>
            <a:spLocks noGrp="1"/>
          </p:cNvSpPr>
          <p:nvPr>
            <p:ph type="sldNum" sz="quarter" idx="12"/>
          </p:nvPr>
        </p:nvSpPr>
        <p:spPr/>
        <p:txBody>
          <a:bodyPr/>
          <a:lstStyle/>
          <a:p>
            <a:fld id="{7F5CE407-6216-4202-80E4-A30DC2F709B2}" type="slidenum">
              <a:rPr lang="en-US" smtClean="0"/>
              <a:t>20</a:t>
            </a:fld>
            <a:endParaRPr lang="en-US"/>
          </a:p>
        </p:txBody>
      </p:sp>
    </p:spTree>
    <p:extLst>
      <p:ext uri="{BB962C8B-B14F-4D97-AF65-F5344CB8AC3E}">
        <p14:creationId xmlns:p14="http://schemas.microsoft.com/office/powerpoint/2010/main" val="4220459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01872"/>
          </a:xfrm>
        </p:spPr>
        <p:txBody>
          <a:bodyPr/>
          <a:lstStyle/>
          <a:p>
            <a:r>
              <a:rPr lang="en-US" dirty="0" smtClean="0"/>
              <a:t>Your turn!</a:t>
            </a:r>
            <a:endParaRPr lang="en-US" dirty="0"/>
          </a:p>
        </p:txBody>
      </p:sp>
      <p:sp>
        <p:nvSpPr>
          <p:cNvPr id="3" name="Content Placeholder 2"/>
          <p:cNvSpPr>
            <a:spLocks noGrp="1"/>
          </p:cNvSpPr>
          <p:nvPr>
            <p:ph sz="half" idx="1"/>
          </p:nvPr>
        </p:nvSpPr>
        <p:spPr>
          <a:xfrm>
            <a:off x="549275" y="1258614"/>
            <a:ext cx="3840480" cy="5502623"/>
          </a:xfrm>
        </p:spPr>
        <p:txBody>
          <a:bodyPr>
            <a:noAutofit/>
          </a:bodyPr>
          <a:lstStyle/>
          <a:p>
            <a:r>
              <a:rPr lang="ru-RU" sz="3200" dirty="0" smtClean="0">
                <a:latin typeface="Arial"/>
                <a:cs typeface="Arial"/>
              </a:rPr>
              <a:t>Как дела?</a:t>
            </a:r>
          </a:p>
          <a:p>
            <a:r>
              <a:rPr lang="ru-RU" sz="3200" dirty="0" smtClean="0">
                <a:latin typeface="Arial"/>
                <a:cs typeface="Arial"/>
              </a:rPr>
              <a:t>Хорошо</a:t>
            </a:r>
          </a:p>
          <a:p>
            <a:r>
              <a:rPr lang="ru-RU" sz="3200" dirty="0" smtClean="0">
                <a:latin typeface="Arial"/>
                <a:cs typeface="Arial"/>
              </a:rPr>
              <a:t>Плохо</a:t>
            </a:r>
            <a:endParaRPr lang="en-US" sz="3200" dirty="0" smtClean="0">
              <a:latin typeface="Arial"/>
              <a:cs typeface="Arial"/>
            </a:endParaRPr>
          </a:p>
          <a:p>
            <a:r>
              <a:rPr lang="ru-RU" sz="3200" dirty="0">
                <a:latin typeface="Arial"/>
                <a:cs typeface="Arial"/>
              </a:rPr>
              <a:t>Н</a:t>
            </a:r>
            <a:r>
              <a:rPr lang="ru-RU" sz="3200" dirty="0" smtClean="0">
                <a:latin typeface="Arial"/>
                <a:cs typeface="Arial"/>
              </a:rPr>
              <a:t>еплохо</a:t>
            </a:r>
          </a:p>
          <a:p>
            <a:endParaRPr lang="ru-RU" sz="3200" dirty="0">
              <a:latin typeface="Arial"/>
              <a:cs typeface="Arial"/>
            </a:endParaRPr>
          </a:p>
          <a:p>
            <a:r>
              <a:rPr lang="ru-RU" sz="3200" dirty="0" smtClean="0">
                <a:latin typeface="Arial"/>
                <a:cs typeface="Arial"/>
              </a:rPr>
              <a:t>Спасибо</a:t>
            </a:r>
            <a:endParaRPr lang="en-US" sz="3200" dirty="0" smtClean="0">
              <a:latin typeface="Arial"/>
              <a:cs typeface="Arial"/>
            </a:endParaRPr>
          </a:p>
          <a:p>
            <a:endParaRPr lang="en-US" sz="3200" dirty="0">
              <a:latin typeface="Arial"/>
              <a:cs typeface="Arial"/>
            </a:endParaRPr>
          </a:p>
          <a:p>
            <a:r>
              <a:rPr lang="ru-RU" sz="3200" dirty="0" smtClean="0">
                <a:latin typeface="Arial"/>
                <a:cs typeface="Arial"/>
              </a:rPr>
              <a:t>А у тебя?</a:t>
            </a:r>
            <a:endParaRPr lang="en-US" sz="3200" dirty="0">
              <a:latin typeface="Arial"/>
              <a:cs typeface="Arial"/>
            </a:endParaRPr>
          </a:p>
        </p:txBody>
      </p:sp>
      <p:sp>
        <p:nvSpPr>
          <p:cNvPr id="4" name="Content Placeholder 3"/>
          <p:cNvSpPr>
            <a:spLocks noGrp="1"/>
          </p:cNvSpPr>
          <p:nvPr>
            <p:ph sz="half" idx="2"/>
          </p:nvPr>
        </p:nvSpPr>
        <p:spPr>
          <a:xfrm>
            <a:off x="3161862" y="1258614"/>
            <a:ext cx="5429689" cy="5502623"/>
          </a:xfrm>
        </p:spPr>
        <p:txBody>
          <a:bodyPr>
            <a:noAutofit/>
          </a:bodyPr>
          <a:lstStyle/>
          <a:p>
            <a:r>
              <a:rPr lang="en-US" sz="3200" dirty="0" smtClean="0">
                <a:latin typeface="Arial"/>
                <a:cs typeface="Arial"/>
              </a:rPr>
              <a:t>How are you?    </a:t>
            </a:r>
            <a:r>
              <a:rPr lang="en-US" sz="3200" i="1" dirty="0" err="1" smtClean="0">
                <a:solidFill>
                  <a:srgbClr val="0000FF"/>
                </a:solidFill>
                <a:latin typeface="Arial"/>
                <a:cs typeface="Arial"/>
              </a:rPr>
              <a:t>Kak</a:t>
            </a:r>
            <a:r>
              <a:rPr lang="en-US" sz="3200" i="1" dirty="0" smtClean="0">
                <a:solidFill>
                  <a:srgbClr val="0000FF"/>
                </a:solidFill>
                <a:latin typeface="Arial"/>
                <a:cs typeface="Arial"/>
              </a:rPr>
              <a:t> </a:t>
            </a:r>
            <a:r>
              <a:rPr lang="en-US" sz="3200" i="1" dirty="0" err="1" smtClean="0">
                <a:solidFill>
                  <a:srgbClr val="0000FF"/>
                </a:solidFill>
                <a:latin typeface="Arial"/>
                <a:cs typeface="Arial"/>
              </a:rPr>
              <a:t>diela</a:t>
            </a:r>
            <a:r>
              <a:rPr lang="en-US" sz="3200" i="1" dirty="0" smtClean="0">
                <a:solidFill>
                  <a:srgbClr val="0000FF"/>
                </a:solidFill>
                <a:latin typeface="Arial"/>
                <a:cs typeface="Arial"/>
              </a:rPr>
              <a:t>?</a:t>
            </a:r>
          </a:p>
          <a:p>
            <a:r>
              <a:rPr lang="en-US" sz="3200" dirty="0" smtClean="0">
                <a:latin typeface="Arial"/>
                <a:cs typeface="Arial"/>
              </a:rPr>
              <a:t>Good	 </a:t>
            </a:r>
            <a:r>
              <a:rPr lang="en-US" sz="3200" i="1" dirty="0" err="1" smtClean="0">
                <a:solidFill>
                  <a:srgbClr val="0000FF"/>
                </a:solidFill>
                <a:latin typeface="Arial"/>
                <a:cs typeface="Arial"/>
              </a:rPr>
              <a:t>horosho</a:t>
            </a:r>
            <a:endParaRPr lang="en-US" sz="3200" i="1" dirty="0" smtClean="0">
              <a:solidFill>
                <a:srgbClr val="0000FF"/>
              </a:solidFill>
              <a:latin typeface="Arial"/>
              <a:cs typeface="Arial"/>
            </a:endParaRPr>
          </a:p>
          <a:p>
            <a:r>
              <a:rPr lang="en-US" sz="3200" dirty="0" smtClean="0">
                <a:latin typeface="Arial"/>
                <a:cs typeface="Arial"/>
              </a:rPr>
              <a:t>Bad 	</a:t>
            </a:r>
            <a:r>
              <a:rPr lang="en-US" sz="3200" i="1" dirty="0" err="1" smtClean="0">
                <a:solidFill>
                  <a:srgbClr val="0000FF"/>
                </a:solidFill>
                <a:latin typeface="Arial"/>
                <a:cs typeface="Arial"/>
              </a:rPr>
              <a:t>ploho</a:t>
            </a:r>
            <a:endParaRPr lang="en-US" sz="3200" i="1" dirty="0" smtClean="0">
              <a:solidFill>
                <a:srgbClr val="0000FF"/>
              </a:solidFill>
              <a:latin typeface="Arial"/>
              <a:cs typeface="Arial"/>
            </a:endParaRPr>
          </a:p>
          <a:p>
            <a:r>
              <a:rPr lang="en-US" sz="3200" dirty="0" smtClean="0">
                <a:latin typeface="Arial"/>
                <a:cs typeface="Arial"/>
              </a:rPr>
              <a:t>Not bad</a:t>
            </a:r>
            <a:r>
              <a:rPr lang="ru-RU" sz="3200" dirty="0" smtClean="0">
                <a:latin typeface="Arial"/>
                <a:cs typeface="Arial"/>
              </a:rPr>
              <a:t> </a:t>
            </a:r>
            <a:r>
              <a:rPr lang="en-US" sz="3200" dirty="0" smtClean="0">
                <a:latin typeface="Arial"/>
                <a:cs typeface="Arial"/>
              </a:rPr>
              <a:t>	</a:t>
            </a:r>
            <a:r>
              <a:rPr lang="en-US" sz="3200" i="1" dirty="0" err="1" smtClean="0">
                <a:solidFill>
                  <a:srgbClr val="0000FF"/>
                </a:solidFill>
                <a:latin typeface="Arial"/>
                <a:cs typeface="Arial"/>
              </a:rPr>
              <a:t>nieploho</a:t>
            </a:r>
            <a:endParaRPr lang="en-US" sz="3200" i="1" dirty="0" smtClean="0">
              <a:solidFill>
                <a:srgbClr val="0000FF"/>
              </a:solidFill>
              <a:latin typeface="Arial"/>
              <a:cs typeface="Arial"/>
            </a:endParaRPr>
          </a:p>
          <a:p>
            <a:endParaRPr lang="en-US" sz="3200" dirty="0">
              <a:latin typeface="Arial"/>
              <a:cs typeface="Arial"/>
            </a:endParaRPr>
          </a:p>
          <a:p>
            <a:r>
              <a:rPr lang="en-US" sz="3200" dirty="0" smtClean="0">
                <a:latin typeface="Arial"/>
                <a:cs typeface="Arial"/>
              </a:rPr>
              <a:t>Thank you! 		</a:t>
            </a:r>
            <a:r>
              <a:rPr lang="en-US" sz="3200" i="1" dirty="0" err="1" smtClean="0">
                <a:solidFill>
                  <a:srgbClr val="0000FF"/>
                </a:solidFill>
                <a:latin typeface="Arial"/>
                <a:cs typeface="Arial"/>
              </a:rPr>
              <a:t>spasiba</a:t>
            </a:r>
            <a:endParaRPr lang="en-US" sz="3200" i="1" dirty="0" smtClean="0">
              <a:solidFill>
                <a:srgbClr val="0000FF"/>
              </a:solidFill>
              <a:latin typeface="Arial"/>
              <a:cs typeface="Arial"/>
            </a:endParaRPr>
          </a:p>
          <a:p>
            <a:pPr marL="0" indent="0">
              <a:buNone/>
            </a:pPr>
            <a:endParaRPr lang="en-US" sz="3200" dirty="0" smtClean="0">
              <a:latin typeface="Arial"/>
              <a:cs typeface="Arial"/>
            </a:endParaRPr>
          </a:p>
          <a:p>
            <a:r>
              <a:rPr lang="en-US" sz="3200" dirty="0" smtClean="0">
                <a:latin typeface="Arial"/>
                <a:cs typeface="Arial"/>
              </a:rPr>
              <a:t>And you? 	</a:t>
            </a:r>
            <a:r>
              <a:rPr lang="en-US" sz="3200" i="1" dirty="0" smtClean="0">
                <a:solidFill>
                  <a:srgbClr val="0000FF"/>
                </a:solidFill>
                <a:latin typeface="Arial"/>
                <a:cs typeface="Arial"/>
              </a:rPr>
              <a:t>A u </a:t>
            </a:r>
            <a:r>
              <a:rPr lang="en-US" sz="3200" i="1" dirty="0" err="1" smtClean="0">
                <a:solidFill>
                  <a:srgbClr val="0000FF"/>
                </a:solidFill>
                <a:latin typeface="Arial"/>
                <a:cs typeface="Arial"/>
              </a:rPr>
              <a:t>tebia</a:t>
            </a:r>
            <a:r>
              <a:rPr lang="en-US" sz="3200" i="1" dirty="0" smtClean="0">
                <a:solidFill>
                  <a:srgbClr val="0000FF"/>
                </a:solidFill>
                <a:latin typeface="Arial"/>
                <a:cs typeface="Arial"/>
              </a:rPr>
              <a:t>?</a:t>
            </a:r>
            <a:endParaRPr lang="en-US" sz="3200" i="1" dirty="0">
              <a:solidFill>
                <a:srgbClr val="0000FF"/>
              </a:solidFill>
              <a:latin typeface="Arial"/>
              <a:cs typeface="Arial"/>
            </a:endParaRPr>
          </a:p>
        </p:txBody>
      </p:sp>
      <p:pic>
        <p:nvPicPr>
          <p:cNvPr id="5" name="Picture 4"/>
          <p:cNvPicPr>
            <a:picLocks noChangeAspect="1"/>
          </p:cNvPicPr>
          <p:nvPr/>
        </p:nvPicPr>
        <p:blipFill>
          <a:blip r:embed="rId2"/>
          <a:stretch>
            <a:fillRect/>
          </a:stretch>
        </p:blipFill>
        <p:spPr>
          <a:xfrm>
            <a:off x="6722241" y="49267"/>
            <a:ext cx="1320362" cy="1320362"/>
          </a:xfrm>
          <a:prstGeom prst="rect">
            <a:avLst/>
          </a:prstGeom>
        </p:spPr>
      </p:pic>
      <p:sp>
        <p:nvSpPr>
          <p:cNvPr id="6" name="Slide Number Placeholder 5"/>
          <p:cNvSpPr>
            <a:spLocks noGrp="1"/>
          </p:cNvSpPr>
          <p:nvPr>
            <p:ph type="sldNum" sz="quarter" idx="12"/>
          </p:nvPr>
        </p:nvSpPr>
        <p:spPr/>
        <p:txBody>
          <a:bodyPr/>
          <a:lstStyle/>
          <a:p>
            <a:fld id="{7F5CE407-6216-4202-80E4-A30DC2F709B2}" type="slidenum">
              <a:rPr lang="en-US" smtClean="0"/>
              <a:t>21</a:t>
            </a:fld>
            <a:endParaRPr lang="en-US"/>
          </a:p>
        </p:txBody>
      </p:sp>
    </p:spTree>
    <p:extLst>
      <p:ext uri="{BB962C8B-B14F-4D97-AF65-F5344CB8AC3E}">
        <p14:creationId xmlns:p14="http://schemas.microsoft.com/office/powerpoint/2010/main" val="19920119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91566"/>
            <a:ext cx="8042276" cy="1005186"/>
          </a:xfrm>
        </p:spPr>
        <p:txBody>
          <a:bodyPr/>
          <a:lstStyle/>
          <a:p>
            <a:r>
              <a:rPr lang="en-US" sz="3600" dirty="0" smtClean="0"/>
              <a:t>What languages do you speak?</a:t>
            </a:r>
            <a:endParaRPr lang="en-US" sz="3600" dirty="0"/>
          </a:p>
        </p:txBody>
      </p:sp>
      <p:pic>
        <p:nvPicPr>
          <p:cNvPr id="3" name="Picture 2"/>
          <p:cNvPicPr>
            <a:picLocks noChangeAspect="1"/>
          </p:cNvPicPr>
          <p:nvPr/>
        </p:nvPicPr>
        <p:blipFill>
          <a:blip r:embed="rId2"/>
          <a:stretch>
            <a:fillRect/>
          </a:stretch>
        </p:blipFill>
        <p:spPr>
          <a:xfrm>
            <a:off x="0" y="713620"/>
            <a:ext cx="2443964" cy="1830614"/>
          </a:xfrm>
          <a:prstGeom prst="rect">
            <a:avLst/>
          </a:prstGeom>
        </p:spPr>
      </p:pic>
      <p:pic>
        <p:nvPicPr>
          <p:cNvPr id="7" name="Picture 6"/>
          <p:cNvPicPr>
            <a:picLocks noChangeAspect="1"/>
          </p:cNvPicPr>
          <p:nvPr/>
        </p:nvPicPr>
        <p:blipFill>
          <a:blip r:embed="rId3"/>
          <a:stretch>
            <a:fillRect/>
          </a:stretch>
        </p:blipFill>
        <p:spPr>
          <a:xfrm>
            <a:off x="0" y="3668328"/>
            <a:ext cx="1960581" cy="2096105"/>
          </a:xfrm>
          <a:prstGeom prst="rect">
            <a:avLst/>
          </a:prstGeom>
        </p:spPr>
      </p:pic>
      <p:pic>
        <p:nvPicPr>
          <p:cNvPr id="8" name="Picture 7"/>
          <p:cNvPicPr>
            <a:picLocks noChangeAspect="1"/>
          </p:cNvPicPr>
          <p:nvPr/>
        </p:nvPicPr>
        <p:blipFill>
          <a:blip r:embed="rId4"/>
          <a:stretch>
            <a:fillRect/>
          </a:stretch>
        </p:blipFill>
        <p:spPr>
          <a:xfrm>
            <a:off x="5747401" y="4938183"/>
            <a:ext cx="3396599" cy="1919817"/>
          </a:xfrm>
          <a:prstGeom prst="rect">
            <a:avLst/>
          </a:prstGeom>
        </p:spPr>
      </p:pic>
      <p:pic>
        <p:nvPicPr>
          <p:cNvPr id="9" name="Picture 8"/>
          <p:cNvPicPr>
            <a:picLocks noChangeAspect="1"/>
          </p:cNvPicPr>
          <p:nvPr/>
        </p:nvPicPr>
        <p:blipFill>
          <a:blip r:embed="rId5"/>
          <a:stretch>
            <a:fillRect/>
          </a:stretch>
        </p:blipFill>
        <p:spPr>
          <a:xfrm>
            <a:off x="6878720" y="1898953"/>
            <a:ext cx="2265280" cy="2265280"/>
          </a:xfrm>
          <a:prstGeom prst="rect">
            <a:avLst/>
          </a:prstGeom>
        </p:spPr>
      </p:pic>
      <p:sp>
        <p:nvSpPr>
          <p:cNvPr id="10" name="Rounded Rectangular Callout 9"/>
          <p:cNvSpPr/>
          <p:nvPr/>
        </p:nvSpPr>
        <p:spPr>
          <a:xfrm>
            <a:off x="3647338" y="668485"/>
            <a:ext cx="4323423" cy="1049039"/>
          </a:xfrm>
          <a:prstGeom prst="wedgeRoundRectCallout">
            <a:avLst>
              <a:gd name="adj1" fmla="val -99074"/>
              <a:gd name="adj2" fmla="val 5378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800" dirty="0" smtClean="0">
                <a:latin typeface="Arial"/>
                <a:cs typeface="Arial"/>
              </a:rPr>
              <a:t>Я говорю по-русский</a:t>
            </a:r>
          </a:p>
          <a:p>
            <a:pPr algn="ctr"/>
            <a:r>
              <a:rPr lang="en-US" sz="2800" i="1" dirty="0" err="1" smtClean="0">
                <a:solidFill>
                  <a:srgbClr val="0000FF"/>
                </a:solidFill>
                <a:latin typeface="Arial"/>
                <a:cs typeface="Arial"/>
              </a:rPr>
              <a:t>Ya</a:t>
            </a:r>
            <a:r>
              <a:rPr lang="en-US" sz="2800" i="1" dirty="0" smtClean="0">
                <a:solidFill>
                  <a:srgbClr val="0000FF"/>
                </a:solidFill>
                <a:latin typeface="Arial"/>
                <a:cs typeface="Arial"/>
              </a:rPr>
              <a:t> </a:t>
            </a:r>
            <a:r>
              <a:rPr lang="en-US" sz="2800" i="1" dirty="0" err="1" smtClean="0">
                <a:solidFill>
                  <a:srgbClr val="0000FF"/>
                </a:solidFill>
                <a:latin typeface="Arial"/>
                <a:cs typeface="Arial"/>
              </a:rPr>
              <a:t>govariu</a:t>
            </a:r>
            <a:r>
              <a:rPr lang="en-US" sz="2800" i="1" dirty="0" smtClean="0">
                <a:solidFill>
                  <a:srgbClr val="0000FF"/>
                </a:solidFill>
                <a:latin typeface="Arial"/>
                <a:cs typeface="Arial"/>
              </a:rPr>
              <a:t> pa-</a:t>
            </a:r>
            <a:r>
              <a:rPr lang="en-US" sz="2800" i="1" dirty="0" err="1" smtClean="0">
                <a:solidFill>
                  <a:srgbClr val="0000FF"/>
                </a:solidFill>
                <a:latin typeface="Arial"/>
                <a:cs typeface="Arial"/>
              </a:rPr>
              <a:t>ruski</a:t>
            </a:r>
            <a:endParaRPr lang="en-US" sz="2800" i="1" dirty="0">
              <a:solidFill>
                <a:srgbClr val="0000FF"/>
              </a:solidFill>
              <a:latin typeface="Arial"/>
              <a:cs typeface="Arial"/>
            </a:endParaRPr>
          </a:p>
        </p:txBody>
      </p:sp>
      <p:sp>
        <p:nvSpPr>
          <p:cNvPr id="11" name="Rounded Rectangular Callout 10"/>
          <p:cNvSpPr/>
          <p:nvPr/>
        </p:nvSpPr>
        <p:spPr>
          <a:xfrm>
            <a:off x="549275" y="5729199"/>
            <a:ext cx="4364605" cy="1003906"/>
          </a:xfrm>
          <a:prstGeom prst="wedgeRoundRectCallout">
            <a:avLst>
              <a:gd name="adj1" fmla="val 101663"/>
              <a:gd name="adj2" fmla="val 1968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800" dirty="0">
                <a:latin typeface="Arial"/>
                <a:cs typeface="Arial"/>
              </a:rPr>
              <a:t>Я говорю по</a:t>
            </a:r>
            <a:r>
              <a:rPr lang="ru-RU" sz="2800" dirty="0" smtClean="0">
                <a:latin typeface="Arial"/>
                <a:cs typeface="Arial"/>
              </a:rPr>
              <a:t>-немецкий</a:t>
            </a:r>
            <a:endParaRPr lang="en-US" sz="2800" dirty="0" smtClean="0">
              <a:latin typeface="Arial"/>
              <a:cs typeface="Arial"/>
            </a:endParaRPr>
          </a:p>
          <a:p>
            <a:pPr algn="ctr"/>
            <a:r>
              <a:rPr lang="en-US" sz="2800" i="1" dirty="0" err="1">
                <a:solidFill>
                  <a:srgbClr val="0000FF"/>
                </a:solidFill>
                <a:latin typeface="Arial"/>
                <a:cs typeface="Arial"/>
              </a:rPr>
              <a:t>Ya</a:t>
            </a:r>
            <a:r>
              <a:rPr lang="en-US" sz="2800" i="1" dirty="0">
                <a:solidFill>
                  <a:srgbClr val="0000FF"/>
                </a:solidFill>
                <a:latin typeface="Arial"/>
                <a:cs typeface="Arial"/>
              </a:rPr>
              <a:t> </a:t>
            </a:r>
            <a:r>
              <a:rPr lang="en-US" sz="2800" i="1" dirty="0" err="1">
                <a:solidFill>
                  <a:srgbClr val="0000FF"/>
                </a:solidFill>
                <a:latin typeface="Arial"/>
                <a:cs typeface="Arial"/>
              </a:rPr>
              <a:t>govariu</a:t>
            </a:r>
            <a:r>
              <a:rPr lang="en-US" sz="2800" i="1" dirty="0">
                <a:solidFill>
                  <a:srgbClr val="0000FF"/>
                </a:solidFill>
                <a:latin typeface="Arial"/>
                <a:cs typeface="Arial"/>
              </a:rPr>
              <a:t> pa</a:t>
            </a:r>
            <a:r>
              <a:rPr lang="en-US" sz="2800" i="1" dirty="0" smtClean="0">
                <a:solidFill>
                  <a:srgbClr val="0000FF"/>
                </a:solidFill>
                <a:latin typeface="Arial"/>
                <a:cs typeface="Arial"/>
              </a:rPr>
              <a:t>-</a:t>
            </a:r>
            <a:r>
              <a:rPr lang="en-US" sz="2800" i="1" dirty="0" err="1" smtClean="0">
                <a:solidFill>
                  <a:srgbClr val="0000FF"/>
                </a:solidFill>
                <a:latin typeface="Arial"/>
                <a:cs typeface="Arial"/>
              </a:rPr>
              <a:t>niemietski</a:t>
            </a:r>
            <a:endParaRPr lang="en-US" sz="2800" i="1" dirty="0">
              <a:solidFill>
                <a:srgbClr val="0000FF"/>
              </a:solidFill>
              <a:latin typeface="Arial"/>
              <a:cs typeface="Arial"/>
            </a:endParaRPr>
          </a:p>
        </p:txBody>
      </p:sp>
      <p:sp>
        <p:nvSpPr>
          <p:cNvPr id="12" name="Rounded Rectangular Callout 11"/>
          <p:cNvSpPr/>
          <p:nvPr/>
        </p:nvSpPr>
        <p:spPr>
          <a:xfrm>
            <a:off x="1597297" y="2080381"/>
            <a:ext cx="4305179" cy="1028095"/>
          </a:xfrm>
          <a:prstGeom prst="wedgeRoundRectCallout">
            <a:avLst>
              <a:gd name="adj1" fmla="val 95500"/>
              <a:gd name="adj2" fmla="val 36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800" dirty="0">
                <a:latin typeface="Arial"/>
                <a:cs typeface="Arial"/>
              </a:rPr>
              <a:t>Я говорю по</a:t>
            </a:r>
            <a:r>
              <a:rPr lang="ru-RU" sz="2800" dirty="0" smtClean="0">
                <a:latin typeface="Arial"/>
                <a:cs typeface="Arial"/>
              </a:rPr>
              <a:t>-английский</a:t>
            </a:r>
            <a:endParaRPr lang="en-US" sz="2800" dirty="0" smtClean="0">
              <a:latin typeface="Arial"/>
              <a:cs typeface="Arial"/>
            </a:endParaRPr>
          </a:p>
          <a:p>
            <a:pPr algn="ctr"/>
            <a:r>
              <a:rPr lang="en-US" sz="2800" i="1" dirty="0" err="1" smtClean="0">
                <a:solidFill>
                  <a:srgbClr val="0000FF"/>
                </a:solidFill>
                <a:latin typeface="Arial"/>
                <a:cs typeface="Arial"/>
              </a:rPr>
              <a:t>Ya</a:t>
            </a:r>
            <a:r>
              <a:rPr lang="en-US" sz="2800" i="1" dirty="0" smtClean="0">
                <a:solidFill>
                  <a:srgbClr val="0000FF"/>
                </a:solidFill>
                <a:latin typeface="Arial"/>
                <a:cs typeface="Arial"/>
              </a:rPr>
              <a:t> </a:t>
            </a:r>
            <a:r>
              <a:rPr lang="en-US" sz="2800" i="1" dirty="0" err="1" smtClean="0">
                <a:solidFill>
                  <a:srgbClr val="0000FF"/>
                </a:solidFill>
                <a:latin typeface="Arial"/>
                <a:cs typeface="Arial"/>
              </a:rPr>
              <a:t>govariu</a:t>
            </a:r>
            <a:r>
              <a:rPr lang="en-US" sz="2800" i="1" dirty="0" smtClean="0">
                <a:solidFill>
                  <a:srgbClr val="0000FF"/>
                </a:solidFill>
                <a:latin typeface="Arial"/>
                <a:cs typeface="Arial"/>
              </a:rPr>
              <a:t> pa-</a:t>
            </a:r>
            <a:r>
              <a:rPr lang="en-US" sz="2800" i="1" dirty="0" err="1" smtClean="0">
                <a:solidFill>
                  <a:srgbClr val="0000FF"/>
                </a:solidFill>
                <a:latin typeface="Arial"/>
                <a:cs typeface="Arial"/>
              </a:rPr>
              <a:t>angliski</a:t>
            </a:r>
            <a:endParaRPr lang="en-US" sz="2800" i="1" dirty="0">
              <a:solidFill>
                <a:srgbClr val="0000FF"/>
              </a:solidFill>
              <a:latin typeface="Arial"/>
              <a:cs typeface="Arial"/>
            </a:endParaRPr>
          </a:p>
        </p:txBody>
      </p:sp>
      <p:sp>
        <p:nvSpPr>
          <p:cNvPr id="13" name="Rounded Rectangular Callout 12"/>
          <p:cNvSpPr/>
          <p:nvPr/>
        </p:nvSpPr>
        <p:spPr>
          <a:xfrm>
            <a:off x="2443964" y="3471333"/>
            <a:ext cx="4833431" cy="931334"/>
          </a:xfrm>
          <a:prstGeom prst="wedgeRoundRectCallout">
            <a:avLst>
              <a:gd name="adj1" fmla="val -72340"/>
              <a:gd name="adj2" fmla="val 884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800" dirty="0">
                <a:latin typeface="Arial"/>
                <a:cs typeface="Arial"/>
              </a:rPr>
              <a:t>Я говорю по</a:t>
            </a:r>
            <a:r>
              <a:rPr lang="ru-RU" sz="2800" dirty="0" smtClean="0">
                <a:latin typeface="Arial"/>
                <a:cs typeface="Arial"/>
              </a:rPr>
              <a:t>-испанский</a:t>
            </a:r>
            <a:endParaRPr lang="en-US" sz="2800" dirty="0" smtClean="0">
              <a:latin typeface="Arial"/>
              <a:cs typeface="Arial"/>
            </a:endParaRPr>
          </a:p>
          <a:p>
            <a:pPr algn="ctr"/>
            <a:r>
              <a:rPr lang="en-US" sz="2800" i="1" dirty="0" err="1">
                <a:solidFill>
                  <a:srgbClr val="0000FF"/>
                </a:solidFill>
                <a:latin typeface="Arial"/>
                <a:cs typeface="Arial"/>
              </a:rPr>
              <a:t>Ya</a:t>
            </a:r>
            <a:r>
              <a:rPr lang="en-US" sz="2800" i="1" dirty="0">
                <a:solidFill>
                  <a:srgbClr val="0000FF"/>
                </a:solidFill>
                <a:latin typeface="Arial"/>
                <a:cs typeface="Arial"/>
              </a:rPr>
              <a:t> </a:t>
            </a:r>
            <a:r>
              <a:rPr lang="en-US" sz="2800" i="1" dirty="0" err="1">
                <a:solidFill>
                  <a:srgbClr val="0000FF"/>
                </a:solidFill>
                <a:latin typeface="Arial"/>
                <a:cs typeface="Arial"/>
              </a:rPr>
              <a:t>govariu</a:t>
            </a:r>
            <a:r>
              <a:rPr lang="en-US" sz="2800" i="1" dirty="0">
                <a:solidFill>
                  <a:srgbClr val="0000FF"/>
                </a:solidFill>
                <a:latin typeface="Arial"/>
                <a:cs typeface="Arial"/>
              </a:rPr>
              <a:t> pa</a:t>
            </a:r>
            <a:r>
              <a:rPr lang="en-US" sz="2800" i="1" dirty="0" smtClean="0">
                <a:solidFill>
                  <a:srgbClr val="0000FF"/>
                </a:solidFill>
                <a:latin typeface="Arial"/>
                <a:cs typeface="Arial"/>
              </a:rPr>
              <a:t>-</a:t>
            </a:r>
            <a:r>
              <a:rPr lang="en-US" sz="2800" i="1" dirty="0" err="1" smtClean="0">
                <a:solidFill>
                  <a:srgbClr val="0000FF"/>
                </a:solidFill>
                <a:latin typeface="Arial"/>
                <a:cs typeface="Arial"/>
              </a:rPr>
              <a:t>ispanski</a:t>
            </a:r>
            <a:endParaRPr lang="en-US" sz="2800" i="1" dirty="0">
              <a:solidFill>
                <a:srgbClr val="0000FF"/>
              </a:solidFill>
              <a:latin typeface="Arial"/>
              <a:cs typeface="Arial"/>
            </a:endParaRPr>
          </a:p>
        </p:txBody>
      </p:sp>
      <p:pic>
        <p:nvPicPr>
          <p:cNvPr id="14" name="Picture 13"/>
          <p:cNvPicPr>
            <a:picLocks noChangeAspect="1"/>
          </p:cNvPicPr>
          <p:nvPr/>
        </p:nvPicPr>
        <p:blipFill>
          <a:blip r:embed="rId6"/>
          <a:stretch>
            <a:fillRect/>
          </a:stretch>
        </p:blipFill>
        <p:spPr>
          <a:xfrm>
            <a:off x="8134351" y="211285"/>
            <a:ext cx="914400" cy="914400"/>
          </a:xfrm>
          <a:prstGeom prst="rect">
            <a:avLst/>
          </a:prstGeom>
        </p:spPr>
      </p:pic>
      <p:sp>
        <p:nvSpPr>
          <p:cNvPr id="4" name="Slide Number Placeholder 3"/>
          <p:cNvSpPr>
            <a:spLocks noGrp="1"/>
          </p:cNvSpPr>
          <p:nvPr>
            <p:ph type="sldNum" sz="quarter" idx="12"/>
          </p:nvPr>
        </p:nvSpPr>
        <p:spPr/>
        <p:txBody>
          <a:bodyPr/>
          <a:lstStyle/>
          <a:p>
            <a:fld id="{7F5CE407-6216-4202-80E4-A30DC2F709B2}" type="slidenum">
              <a:rPr lang="en-US" smtClean="0"/>
              <a:t>22</a:t>
            </a:fld>
            <a:endParaRPr lang="en-US"/>
          </a:p>
        </p:txBody>
      </p:sp>
    </p:spTree>
    <p:extLst>
      <p:ext uri="{BB962C8B-B14F-4D97-AF65-F5344CB8AC3E}">
        <p14:creationId xmlns:p14="http://schemas.microsoft.com/office/powerpoint/2010/main" val="3283670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5376"/>
          </a:xfrm>
        </p:spPr>
        <p:txBody>
          <a:bodyPr/>
          <a:lstStyle/>
          <a:p>
            <a:r>
              <a:rPr lang="en-US" dirty="0" smtClean="0"/>
              <a:t>Where do you live?</a:t>
            </a:r>
            <a:endParaRPr lang="en-US" dirty="0"/>
          </a:p>
        </p:txBody>
      </p:sp>
      <p:sp>
        <p:nvSpPr>
          <p:cNvPr id="3" name="Content Placeholder 2"/>
          <p:cNvSpPr>
            <a:spLocks noGrp="1"/>
          </p:cNvSpPr>
          <p:nvPr>
            <p:ph idx="1"/>
          </p:nvPr>
        </p:nvSpPr>
        <p:spPr>
          <a:xfrm>
            <a:off x="549275" y="1088571"/>
            <a:ext cx="8042276" cy="1318381"/>
          </a:xfrm>
        </p:spPr>
        <p:txBody>
          <a:bodyPr>
            <a:noAutofit/>
          </a:bodyPr>
          <a:lstStyle/>
          <a:p>
            <a:r>
              <a:rPr lang="ru-RU" sz="3200" dirty="0" smtClean="0">
                <a:latin typeface="Arial"/>
                <a:cs typeface="Arial"/>
              </a:rPr>
              <a:t>Где </a:t>
            </a:r>
            <a:r>
              <a:rPr lang="ru-RU" sz="3200" dirty="0">
                <a:latin typeface="Arial"/>
                <a:cs typeface="Arial"/>
              </a:rPr>
              <a:t>ты живёшь</a:t>
            </a:r>
            <a:r>
              <a:rPr lang="ru-RU" sz="3200" dirty="0" smtClean="0">
                <a:latin typeface="Arial"/>
                <a:cs typeface="Arial"/>
              </a:rPr>
              <a:t>?</a:t>
            </a:r>
            <a:r>
              <a:rPr lang="en-US" sz="3200" dirty="0" smtClean="0">
                <a:latin typeface="Arial"/>
                <a:cs typeface="Arial"/>
              </a:rPr>
              <a:t> 		 </a:t>
            </a:r>
            <a:r>
              <a:rPr lang="en-US" sz="3200" i="1" dirty="0" err="1" smtClean="0">
                <a:solidFill>
                  <a:srgbClr val="0000FF"/>
                </a:solidFill>
                <a:latin typeface="Arial"/>
                <a:cs typeface="Arial"/>
              </a:rPr>
              <a:t>Gdie</a:t>
            </a:r>
            <a:r>
              <a:rPr lang="en-US" sz="3200" i="1" dirty="0" smtClean="0">
                <a:solidFill>
                  <a:srgbClr val="0000FF"/>
                </a:solidFill>
                <a:latin typeface="Arial"/>
                <a:cs typeface="Arial"/>
              </a:rPr>
              <a:t> </a:t>
            </a:r>
            <a:r>
              <a:rPr lang="en-US" sz="3200" i="1" dirty="0" err="1" smtClean="0">
                <a:solidFill>
                  <a:srgbClr val="0000FF"/>
                </a:solidFill>
                <a:latin typeface="Arial"/>
                <a:cs typeface="Arial"/>
              </a:rPr>
              <a:t>ti</a:t>
            </a:r>
            <a:r>
              <a:rPr lang="en-US" sz="3200" i="1" dirty="0" smtClean="0">
                <a:solidFill>
                  <a:srgbClr val="0000FF"/>
                </a:solidFill>
                <a:latin typeface="Arial"/>
                <a:cs typeface="Arial"/>
              </a:rPr>
              <a:t> </a:t>
            </a:r>
            <a:r>
              <a:rPr lang="en-US" sz="3200" i="1" dirty="0" err="1" smtClean="0">
                <a:solidFill>
                  <a:srgbClr val="0000FF"/>
                </a:solidFill>
                <a:latin typeface="Arial"/>
                <a:cs typeface="Arial"/>
              </a:rPr>
              <a:t>jiviosh</a:t>
            </a:r>
            <a:r>
              <a:rPr lang="en-US" sz="3200" i="1" dirty="0" smtClean="0">
                <a:solidFill>
                  <a:srgbClr val="0000FF"/>
                </a:solidFill>
                <a:latin typeface="Arial"/>
                <a:cs typeface="Arial"/>
              </a:rPr>
              <a:t>?</a:t>
            </a:r>
            <a:endParaRPr lang="ru-RU" sz="3200" i="1" dirty="0" smtClean="0">
              <a:solidFill>
                <a:srgbClr val="0000FF"/>
              </a:solidFill>
              <a:latin typeface="Arial"/>
              <a:cs typeface="Arial"/>
            </a:endParaRPr>
          </a:p>
          <a:p>
            <a:r>
              <a:rPr lang="ru-RU" sz="3200" dirty="0">
                <a:latin typeface="Arial"/>
                <a:cs typeface="Arial"/>
              </a:rPr>
              <a:t>Я </a:t>
            </a:r>
            <a:r>
              <a:rPr lang="ru-RU" sz="3200" dirty="0" smtClean="0">
                <a:latin typeface="Arial"/>
                <a:cs typeface="Arial"/>
              </a:rPr>
              <a:t>живу…</a:t>
            </a:r>
            <a:r>
              <a:rPr lang="en-US" sz="3200" dirty="0" smtClean="0">
                <a:latin typeface="Arial"/>
                <a:cs typeface="Arial"/>
              </a:rPr>
              <a:t>  	I live…		</a:t>
            </a:r>
            <a:r>
              <a:rPr lang="ru-RU" sz="3200" dirty="0" smtClean="0">
                <a:latin typeface="Arial"/>
                <a:cs typeface="Arial"/>
              </a:rPr>
              <a:t> </a:t>
            </a:r>
            <a:r>
              <a:rPr lang="en-US" sz="3200" i="1" dirty="0" err="1" smtClean="0">
                <a:solidFill>
                  <a:srgbClr val="0000FF"/>
                </a:solidFill>
                <a:latin typeface="Arial"/>
                <a:cs typeface="Arial"/>
              </a:rPr>
              <a:t>Ya</a:t>
            </a:r>
            <a:r>
              <a:rPr lang="en-US" sz="3200" i="1" dirty="0" smtClean="0">
                <a:solidFill>
                  <a:srgbClr val="0000FF"/>
                </a:solidFill>
                <a:latin typeface="Arial"/>
                <a:cs typeface="Arial"/>
              </a:rPr>
              <a:t> </a:t>
            </a:r>
            <a:r>
              <a:rPr lang="en-US" sz="3200" i="1" dirty="0" err="1" smtClean="0">
                <a:solidFill>
                  <a:srgbClr val="0000FF"/>
                </a:solidFill>
                <a:latin typeface="Arial"/>
                <a:cs typeface="Arial"/>
              </a:rPr>
              <a:t>jivu</a:t>
            </a:r>
            <a:endParaRPr lang="en-US" sz="3200" i="1" dirty="0">
              <a:solidFill>
                <a:srgbClr val="0000FF"/>
              </a:solidFill>
              <a:latin typeface="Arial"/>
              <a:cs typeface="Arial"/>
            </a:endParaRPr>
          </a:p>
        </p:txBody>
      </p:sp>
      <p:pic>
        <p:nvPicPr>
          <p:cNvPr id="4" name="Picture 3"/>
          <p:cNvPicPr>
            <a:picLocks noChangeAspect="1"/>
          </p:cNvPicPr>
          <p:nvPr/>
        </p:nvPicPr>
        <p:blipFill>
          <a:blip r:embed="rId2"/>
          <a:stretch>
            <a:fillRect/>
          </a:stretch>
        </p:blipFill>
        <p:spPr>
          <a:xfrm>
            <a:off x="213492" y="3445934"/>
            <a:ext cx="2655499" cy="1767114"/>
          </a:xfrm>
          <a:prstGeom prst="rect">
            <a:avLst/>
          </a:prstGeom>
        </p:spPr>
      </p:pic>
      <p:pic>
        <p:nvPicPr>
          <p:cNvPr id="5" name="Picture 4"/>
          <p:cNvPicPr>
            <a:picLocks noChangeAspect="1"/>
          </p:cNvPicPr>
          <p:nvPr/>
        </p:nvPicPr>
        <p:blipFill>
          <a:blip r:embed="rId3"/>
          <a:stretch>
            <a:fillRect/>
          </a:stretch>
        </p:blipFill>
        <p:spPr>
          <a:xfrm>
            <a:off x="2868991" y="2927048"/>
            <a:ext cx="2465010" cy="2326286"/>
          </a:xfrm>
          <a:prstGeom prst="rect">
            <a:avLst/>
          </a:prstGeom>
        </p:spPr>
      </p:pic>
      <p:pic>
        <p:nvPicPr>
          <p:cNvPr id="6" name="Picture 5"/>
          <p:cNvPicPr>
            <a:picLocks noChangeAspect="1"/>
          </p:cNvPicPr>
          <p:nvPr/>
        </p:nvPicPr>
        <p:blipFill>
          <a:blip r:embed="rId4"/>
          <a:stretch>
            <a:fillRect/>
          </a:stretch>
        </p:blipFill>
        <p:spPr>
          <a:xfrm>
            <a:off x="5334001" y="2927048"/>
            <a:ext cx="3543300" cy="2286000"/>
          </a:xfrm>
          <a:prstGeom prst="rect">
            <a:avLst/>
          </a:prstGeom>
        </p:spPr>
      </p:pic>
      <p:sp>
        <p:nvSpPr>
          <p:cNvPr id="7" name="TextBox 6"/>
          <p:cNvSpPr txBox="1"/>
          <p:nvPr/>
        </p:nvSpPr>
        <p:spPr>
          <a:xfrm>
            <a:off x="3108478" y="5525107"/>
            <a:ext cx="2406952" cy="954107"/>
          </a:xfrm>
          <a:prstGeom prst="rect">
            <a:avLst/>
          </a:prstGeom>
          <a:noFill/>
        </p:spPr>
        <p:txBody>
          <a:bodyPr wrap="square" rtlCol="0">
            <a:spAutoFit/>
          </a:bodyPr>
          <a:lstStyle/>
          <a:p>
            <a:r>
              <a:rPr lang="ru-RU" sz="2800" dirty="0" smtClean="0">
                <a:latin typeface="Arial"/>
                <a:cs typeface="Arial"/>
              </a:rPr>
              <a:t>В Париж</a:t>
            </a:r>
            <a:r>
              <a:rPr lang="ru-RU" sz="2800" dirty="0" smtClean="0">
                <a:solidFill>
                  <a:srgbClr val="FF0000"/>
                </a:solidFill>
                <a:latin typeface="Arial"/>
                <a:cs typeface="Arial"/>
              </a:rPr>
              <a:t>е</a:t>
            </a:r>
            <a:endParaRPr lang="en-US" sz="2800" dirty="0" smtClean="0">
              <a:solidFill>
                <a:srgbClr val="FF0000"/>
              </a:solidFill>
              <a:latin typeface="Arial"/>
              <a:cs typeface="Arial"/>
            </a:endParaRPr>
          </a:p>
          <a:p>
            <a:r>
              <a:rPr lang="en-US" sz="2800" i="1" dirty="0" smtClean="0">
                <a:solidFill>
                  <a:srgbClr val="0000FF"/>
                </a:solidFill>
                <a:latin typeface="Arial"/>
                <a:cs typeface="Arial"/>
              </a:rPr>
              <a:t>V </a:t>
            </a:r>
            <a:r>
              <a:rPr lang="en-US" sz="2800" i="1" dirty="0" err="1" smtClean="0">
                <a:solidFill>
                  <a:srgbClr val="0000FF"/>
                </a:solidFill>
                <a:latin typeface="Arial"/>
                <a:cs typeface="Arial"/>
              </a:rPr>
              <a:t>Parije</a:t>
            </a:r>
            <a:endParaRPr lang="en-US" sz="2800" i="1" dirty="0">
              <a:solidFill>
                <a:srgbClr val="0000FF"/>
              </a:solidFill>
              <a:latin typeface="Arial"/>
              <a:cs typeface="Arial"/>
            </a:endParaRPr>
          </a:p>
        </p:txBody>
      </p:sp>
      <p:sp>
        <p:nvSpPr>
          <p:cNvPr id="8" name="TextBox 7"/>
          <p:cNvSpPr txBox="1"/>
          <p:nvPr/>
        </p:nvSpPr>
        <p:spPr>
          <a:xfrm>
            <a:off x="160273" y="5464635"/>
            <a:ext cx="2708718" cy="954107"/>
          </a:xfrm>
          <a:prstGeom prst="rect">
            <a:avLst/>
          </a:prstGeom>
          <a:noFill/>
        </p:spPr>
        <p:txBody>
          <a:bodyPr wrap="square" rtlCol="0">
            <a:spAutoFit/>
          </a:bodyPr>
          <a:lstStyle/>
          <a:p>
            <a:r>
              <a:rPr lang="ru-RU" sz="2800" dirty="0" smtClean="0">
                <a:latin typeface="Arial"/>
                <a:cs typeface="Arial"/>
              </a:rPr>
              <a:t>В </a:t>
            </a:r>
            <a:r>
              <a:rPr lang="ru-RU" sz="2800" dirty="0">
                <a:latin typeface="Arial"/>
                <a:cs typeface="Arial"/>
              </a:rPr>
              <a:t>Н</a:t>
            </a:r>
            <a:r>
              <a:rPr lang="ru-RU" sz="2800" dirty="0" smtClean="0">
                <a:latin typeface="Arial"/>
                <a:cs typeface="Arial"/>
              </a:rPr>
              <a:t>ью –Йорк</a:t>
            </a:r>
            <a:r>
              <a:rPr lang="ru-RU" sz="2800" dirty="0" smtClean="0">
                <a:solidFill>
                  <a:srgbClr val="FF0000"/>
                </a:solidFill>
                <a:latin typeface="Arial"/>
                <a:cs typeface="Arial"/>
              </a:rPr>
              <a:t>е</a:t>
            </a:r>
            <a:endParaRPr lang="en-US" sz="2800" dirty="0" smtClean="0">
              <a:solidFill>
                <a:srgbClr val="FF0000"/>
              </a:solidFill>
              <a:latin typeface="Arial"/>
              <a:cs typeface="Arial"/>
            </a:endParaRPr>
          </a:p>
          <a:p>
            <a:r>
              <a:rPr lang="en-US" sz="2800" i="1" dirty="0" smtClean="0">
                <a:solidFill>
                  <a:srgbClr val="0000FF"/>
                </a:solidFill>
                <a:latin typeface="Arial"/>
                <a:cs typeface="Arial"/>
              </a:rPr>
              <a:t>V New-</a:t>
            </a:r>
            <a:r>
              <a:rPr lang="en-US" sz="2800" i="1" dirty="0" err="1" smtClean="0">
                <a:solidFill>
                  <a:srgbClr val="0000FF"/>
                </a:solidFill>
                <a:latin typeface="Arial"/>
                <a:cs typeface="Arial"/>
              </a:rPr>
              <a:t>Yorke</a:t>
            </a:r>
            <a:endParaRPr lang="en-US" sz="2800" i="1" dirty="0">
              <a:solidFill>
                <a:srgbClr val="0000FF"/>
              </a:solidFill>
              <a:latin typeface="Arial"/>
              <a:cs typeface="Arial"/>
            </a:endParaRPr>
          </a:p>
        </p:txBody>
      </p:sp>
      <p:sp>
        <p:nvSpPr>
          <p:cNvPr id="9" name="TextBox 8"/>
          <p:cNvSpPr txBox="1"/>
          <p:nvPr/>
        </p:nvSpPr>
        <p:spPr>
          <a:xfrm>
            <a:off x="6322182" y="5525107"/>
            <a:ext cx="2406952" cy="954107"/>
          </a:xfrm>
          <a:prstGeom prst="rect">
            <a:avLst/>
          </a:prstGeom>
          <a:noFill/>
        </p:spPr>
        <p:txBody>
          <a:bodyPr wrap="square" rtlCol="0">
            <a:spAutoFit/>
          </a:bodyPr>
          <a:lstStyle/>
          <a:p>
            <a:r>
              <a:rPr lang="ru-RU" sz="2800" dirty="0" smtClean="0">
                <a:latin typeface="Arial"/>
                <a:cs typeface="Arial"/>
              </a:rPr>
              <a:t>В Москв</a:t>
            </a:r>
            <a:r>
              <a:rPr lang="ru-RU" sz="2800" dirty="0" smtClean="0">
                <a:solidFill>
                  <a:srgbClr val="FF0000"/>
                </a:solidFill>
                <a:latin typeface="Arial"/>
                <a:cs typeface="Arial"/>
              </a:rPr>
              <a:t>е</a:t>
            </a:r>
            <a:endParaRPr lang="en-US" sz="2800" dirty="0" smtClean="0">
              <a:solidFill>
                <a:srgbClr val="FF0000"/>
              </a:solidFill>
              <a:latin typeface="Arial"/>
              <a:cs typeface="Arial"/>
            </a:endParaRPr>
          </a:p>
          <a:p>
            <a:r>
              <a:rPr lang="en-US" sz="2800" i="1" dirty="0" smtClean="0">
                <a:solidFill>
                  <a:srgbClr val="0000FF"/>
                </a:solidFill>
                <a:latin typeface="Arial"/>
                <a:cs typeface="Arial"/>
              </a:rPr>
              <a:t>V </a:t>
            </a:r>
            <a:r>
              <a:rPr lang="en-US" sz="2800" i="1" dirty="0" err="1" smtClean="0">
                <a:solidFill>
                  <a:srgbClr val="0000FF"/>
                </a:solidFill>
                <a:latin typeface="Arial"/>
                <a:cs typeface="Arial"/>
              </a:rPr>
              <a:t>Moskve</a:t>
            </a:r>
            <a:endParaRPr lang="en-US" sz="2800" i="1" dirty="0">
              <a:solidFill>
                <a:srgbClr val="0000FF"/>
              </a:solidFill>
              <a:latin typeface="Arial"/>
              <a:cs typeface="Arial"/>
            </a:endParaRPr>
          </a:p>
        </p:txBody>
      </p:sp>
      <p:pic>
        <p:nvPicPr>
          <p:cNvPr id="10" name="Picture 9"/>
          <p:cNvPicPr>
            <a:picLocks noChangeAspect="1"/>
          </p:cNvPicPr>
          <p:nvPr/>
        </p:nvPicPr>
        <p:blipFill>
          <a:blip r:embed="rId5"/>
          <a:stretch>
            <a:fillRect/>
          </a:stretch>
        </p:blipFill>
        <p:spPr>
          <a:xfrm>
            <a:off x="0" y="0"/>
            <a:ext cx="948267" cy="1032067"/>
          </a:xfrm>
          <a:prstGeom prst="rect">
            <a:avLst/>
          </a:prstGeom>
        </p:spPr>
      </p:pic>
      <p:sp>
        <p:nvSpPr>
          <p:cNvPr id="11" name="Slide Number Placeholder 10"/>
          <p:cNvSpPr>
            <a:spLocks noGrp="1"/>
          </p:cNvSpPr>
          <p:nvPr>
            <p:ph type="sldNum" sz="quarter" idx="12"/>
          </p:nvPr>
        </p:nvSpPr>
        <p:spPr/>
        <p:txBody>
          <a:bodyPr/>
          <a:lstStyle/>
          <a:p>
            <a:fld id="{7F5CE407-6216-4202-80E4-A30DC2F709B2}" type="slidenum">
              <a:rPr lang="en-US" smtClean="0"/>
              <a:t>23</a:t>
            </a:fld>
            <a:endParaRPr lang="en-US"/>
          </a:p>
        </p:txBody>
      </p:sp>
    </p:spTree>
    <p:extLst>
      <p:ext uri="{BB962C8B-B14F-4D97-AF65-F5344CB8AC3E}">
        <p14:creationId xmlns:p14="http://schemas.microsoft.com/office/powerpoint/2010/main" val="4271415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47948"/>
          </a:xfrm>
        </p:spPr>
        <p:txBody>
          <a:bodyPr/>
          <a:lstStyle/>
          <a:p>
            <a:r>
              <a:rPr lang="en-US" dirty="0" smtClean="0"/>
              <a:t>PUTIN </a:t>
            </a:r>
            <a:r>
              <a:rPr lang="en-US" dirty="0" smtClean="0"/>
              <a:t>it all together…</a:t>
            </a:r>
            <a:endParaRPr lang="en-US" dirty="0"/>
          </a:p>
        </p:txBody>
      </p:sp>
      <p:sp>
        <p:nvSpPr>
          <p:cNvPr id="3" name="Content Placeholder 2"/>
          <p:cNvSpPr>
            <a:spLocks noGrp="1"/>
          </p:cNvSpPr>
          <p:nvPr>
            <p:ph sz="half" idx="1"/>
          </p:nvPr>
        </p:nvSpPr>
        <p:spPr>
          <a:xfrm>
            <a:off x="241905" y="1161143"/>
            <a:ext cx="4509166" cy="5588000"/>
          </a:xfrm>
        </p:spPr>
        <p:txBody>
          <a:bodyPr>
            <a:noAutofit/>
          </a:bodyPr>
          <a:lstStyle/>
          <a:p>
            <a:r>
              <a:rPr lang="ru-RU" sz="3200" dirty="0" smtClean="0">
                <a:latin typeface="Arial"/>
                <a:cs typeface="Arial"/>
              </a:rPr>
              <a:t>П</a:t>
            </a:r>
            <a:r>
              <a:rPr lang="ru-RU" sz="2800" dirty="0" smtClean="0">
                <a:latin typeface="Arial"/>
                <a:cs typeface="Arial"/>
              </a:rPr>
              <a:t>ривет / Здравствуйте</a:t>
            </a:r>
          </a:p>
          <a:p>
            <a:r>
              <a:rPr lang="ru-RU" sz="2800" dirty="0" smtClean="0">
                <a:latin typeface="Arial"/>
                <a:cs typeface="Arial"/>
              </a:rPr>
              <a:t>Меня зовут…</a:t>
            </a:r>
          </a:p>
          <a:p>
            <a:r>
              <a:rPr lang="ru-RU" sz="2800" dirty="0" smtClean="0">
                <a:latin typeface="Arial"/>
                <a:cs typeface="Arial"/>
              </a:rPr>
              <a:t>Я хорошо/ плохо / неплохо</a:t>
            </a:r>
          </a:p>
          <a:p>
            <a:r>
              <a:rPr lang="ru-RU" sz="2800" dirty="0" smtClean="0">
                <a:latin typeface="Arial"/>
                <a:cs typeface="Arial"/>
              </a:rPr>
              <a:t>Я говорю…</a:t>
            </a:r>
          </a:p>
          <a:p>
            <a:r>
              <a:rPr lang="ru-RU" sz="2800" dirty="0" smtClean="0">
                <a:latin typeface="Arial"/>
                <a:cs typeface="Arial"/>
              </a:rPr>
              <a:t>Я живу в…</a:t>
            </a:r>
          </a:p>
          <a:p>
            <a:r>
              <a:rPr lang="ru-RU" sz="2800" dirty="0" smtClean="0">
                <a:latin typeface="Arial"/>
                <a:cs typeface="Arial"/>
              </a:rPr>
              <a:t>Пока / До свидания</a:t>
            </a:r>
            <a:endParaRPr lang="en-US" sz="2800" dirty="0">
              <a:latin typeface="Arial"/>
              <a:cs typeface="Arial"/>
            </a:endParaRPr>
          </a:p>
        </p:txBody>
      </p:sp>
      <p:sp>
        <p:nvSpPr>
          <p:cNvPr id="4" name="Content Placeholder 3"/>
          <p:cNvSpPr>
            <a:spLocks noGrp="1"/>
          </p:cNvSpPr>
          <p:nvPr>
            <p:ph sz="half" idx="2"/>
          </p:nvPr>
        </p:nvSpPr>
        <p:spPr>
          <a:xfrm>
            <a:off x="4751071" y="1161143"/>
            <a:ext cx="4284072" cy="4414762"/>
          </a:xfrm>
        </p:spPr>
        <p:txBody>
          <a:bodyPr>
            <a:normAutofit/>
          </a:bodyPr>
          <a:lstStyle/>
          <a:p>
            <a:r>
              <a:rPr lang="en-US" sz="2800" dirty="0" smtClean="0">
                <a:latin typeface="Arial"/>
                <a:cs typeface="Arial"/>
              </a:rPr>
              <a:t>Hi / Hello</a:t>
            </a:r>
          </a:p>
          <a:p>
            <a:r>
              <a:rPr lang="en-US" sz="2800" dirty="0" smtClean="0">
                <a:latin typeface="Arial"/>
                <a:cs typeface="Arial"/>
              </a:rPr>
              <a:t>My name is…</a:t>
            </a:r>
          </a:p>
          <a:p>
            <a:r>
              <a:rPr lang="en-US" sz="2800" dirty="0" smtClean="0">
                <a:latin typeface="Arial"/>
                <a:cs typeface="Arial"/>
              </a:rPr>
              <a:t>I’m feeling good / bad / not bad</a:t>
            </a:r>
          </a:p>
          <a:p>
            <a:r>
              <a:rPr lang="en-US" sz="2800" dirty="0" smtClean="0">
                <a:latin typeface="Arial"/>
                <a:cs typeface="Arial"/>
              </a:rPr>
              <a:t>I speak…</a:t>
            </a:r>
          </a:p>
          <a:p>
            <a:r>
              <a:rPr lang="en-US" sz="2800" dirty="0" smtClean="0">
                <a:latin typeface="Arial"/>
                <a:cs typeface="Arial"/>
              </a:rPr>
              <a:t>I live in…</a:t>
            </a:r>
          </a:p>
          <a:p>
            <a:r>
              <a:rPr lang="en-US" sz="2800" dirty="0" smtClean="0">
                <a:latin typeface="Arial"/>
                <a:cs typeface="Arial"/>
              </a:rPr>
              <a:t>Bye / Goodby</a:t>
            </a:r>
            <a:r>
              <a:rPr lang="en-US" sz="2800" dirty="0">
                <a:latin typeface="Arial"/>
                <a:cs typeface="Arial"/>
              </a:rPr>
              <a:t>e</a:t>
            </a:r>
          </a:p>
        </p:txBody>
      </p:sp>
      <p:pic>
        <p:nvPicPr>
          <p:cNvPr id="5" name="Picture 4"/>
          <p:cNvPicPr>
            <a:picLocks noChangeAspect="1"/>
          </p:cNvPicPr>
          <p:nvPr/>
        </p:nvPicPr>
        <p:blipFill>
          <a:blip r:embed="rId2"/>
          <a:stretch>
            <a:fillRect/>
          </a:stretch>
        </p:blipFill>
        <p:spPr>
          <a:xfrm>
            <a:off x="7589762" y="5303762"/>
            <a:ext cx="1554238" cy="1554238"/>
          </a:xfrm>
          <a:prstGeom prst="rect">
            <a:avLst/>
          </a:prstGeom>
        </p:spPr>
      </p:pic>
      <p:sp>
        <p:nvSpPr>
          <p:cNvPr id="6" name="Slide Number Placeholder 5"/>
          <p:cNvSpPr>
            <a:spLocks noGrp="1"/>
          </p:cNvSpPr>
          <p:nvPr>
            <p:ph type="sldNum" sz="quarter" idx="12"/>
          </p:nvPr>
        </p:nvSpPr>
        <p:spPr/>
        <p:txBody>
          <a:bodyPr/>
          <a:lstStyle/>
          <a:p>
            <a:fld id="{7F5CE407-6216-4202-80E4-A30DC2F709B2}" type="slidenum">
              <a:rPr lang="en-US" smtClean="0"/>
              <a:t>24</a:t>
            </a:fld>
            <a:endParaRPr lang="en-US"/>
          </a:p>
        </p:txBody>
      </p:sp>
    </p:spTree>
    <p:extLst>
      <p:ext uri="{BB962C8B-B14F-4D97-AF65-F5344CB8AC3E}">
        <p14:creationId xmlns:p14="http://schemas.microsoft.com/office/powerpoint/2010/main" val="16836405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59527"/>
          </a:xfrm>
        </p:spPr>
        <p:txBody>
          <a:bodyPr/>
          <a:lstStyle/>
          <a:p>
            <a:r>
              <a:rPr lang="en-US" sz="3600" b="1" dirty="0" smtClean="0">
                <a:latin typeface="Arial"/>
                <a:cs typeface="Arial"/>
              </a:rPr>
              <a:t>Behind the </a:t>
            </a:r>
            <a:r>
              <a:rPr lang="ru-RU" sz="3600" b="1" dirty="0" smtClean="0">
                <a:latin typeface="Arial"/>
                <a:cs typeface="Arial"/>
              </a:rPr>
              <a:t>Матрёшка…</a:t>
            </a:r>
            <a:endParaRPr lang="en-US" sz="3600" b="1" dirty="0">
              <a:latin typeface="Arial"/>
              <a:cs typeface="Arial"/>
            </a:endParaRPr>
          </a:p>
        </p:txBody>
      </p:sp>
      <p:sp>
        <p:nvSpPr>
          <p:cNvPr id="3" name="Content Placeholder 2"/>
          <p:cNvSpPr>
            <a:spLocks noGrp="1"/>
          </p:cNvSpPr>
          <p:nvPr>
            <p:ph sz="half" idx="1"/>
          </p:nvPr>
        </p:nvSpPr>
        <p:spPr>
          <a:xfrm>
            <a:off x="271084" y="1019629"/>
            <a:ext cx="8413296" cy="4343400"/>
          </a:xfrm>
        </p:spPr>
        <p:txBody>
          <a:bodyPr>
            <a:normAutofit/>
          </a:bodyPr>
          <a:lstStyle/>
          <a:p>
            <a:r>
              <a:rPr lang="en-US" sz="2800" dirty="0" smtClean="0">
                <a:latin typeface="Arial"/>
                <a:cs typeface="Arial"/>
              </a:rPr>
              <a:t> </a:t>
            </a:r>
            <a:r>
              <a:rPr lang="en-US" sz="2800" i="1" dirty="0" err="1">
                <a:latin typeface="Arial"/>
                <a:cs typeface="Arial"/>
              </a:rPr>
              <a:t>Матрёшка</a:t>
            </a:r>
            <a:r>
              <a:rPr lang="en-US" sz="2800" dirty="0">
                <a:latin typeface="Arial"/>
                <a:cs typeface="Arial"/>
              </a:rPr>
              <a:t> (</a:t>
            </a:r>
            <a:r>
              <a:rPr lang="en-US" sz="2800" dirty="0" err="1">
                <a:latin typeface="Arial"/>
                <a:cs typeface="Arial"/>
              </a:rPr>
              <a:t>matryoshka</a:t>
            </a:r>
            <a:r>
              <a:rPr lang="en-US" sz="2800" dirty="0" smtClean="0">
                <a:latin typeface="Arial"/>
                <a:cs typeface="Arial"/>
              </a:rPr>
              <a:t>)</a:t>
            </a:r>
            <a:r>
              <a:rPr lang="en-US" sz="2800" dirty="0">
                <a:latin typeface="Arial"/>
                <a:cs typeface="Arial"/>
              </a:rPr>
              <a:t>/</a:t>
            </a:r>
            <a:r>
              <a:rPr lang="en-US" sz="2800" dirty="0" smtClean="0">
                <a:latin typeface="Arial"/>
                <a:cs typeface="Arial"/>
              </a:rPr>
              <a:t> Russian nesting dolls</a:t>
            </a:r>
          </a:p>
          <a:p>
            <a:r>
              <a:rPr lang="en-US" sz="2800" dirty="0">
                <a:latin typeface="Arial"/>
                <a:cs typeface="Arial"/>
              </a:rPr>
              <a:t>C</a:t>
            </a:r>
            <a:r>
              <a:rPr lang="en-US" sz="2800" dirty="0" smtClean="0">
                <a:latin typeface="Arial"/>
                <a:cs typeface="Arial"/>
              </a:rPr>
              <a:t>olorful wooden </a:t>
            </a:r>
            <a:r>
              <a:rPr lang="en-US" sz="2800" dirty="0">
                <a:latin typeface="Arial"/>
                <a:cs typeface="Arial"/>
              </a:rPr>
              <a:t>stacking dolls </a:t>
            </a:r>
            <a:endParaRPr lang="en-US" sz="2800" dirty="0" smtClean="0">
              <a:latin typeface="Arial"/>
              <a:cs typeface="Arial"/>
            </a:endParaRPr>
          </a:p>
          <a:p>
            <a:r>
              <a:rPr lang="en-US" sz="2800" dirty="0">
                <a:latin typeface="Arial"/>
                <a:cs typeface="Arial"/>
              </a:rPr>
              <a:t>A</a:t>
            </a:r>
            <a:r>
              <a:rPr lang="en-US" sz="2800" dirty="0" smtClean="0">
                <a:latin typeface="Arial"/>
                <a:cs typeface="Arial"/>
              </a:rPr>
              <a:t>ssociated with Russian culture, souvenir</a:t>
            </a:r>
          </a:p>
          <a:p>
            <a:r>
              <a:rPr lang="en-US" sz="2800" dirty="0" smtClean="0">
                <a:latin typeface="Arial"/>
                <a:cs typeface="Arial"/>
              </a:rPr>
              <a:t>Fertility</a:t>
            </a:r>
          </a:p>
          <a:p>
            <a:r>
              <a:rPr lang="en-US" sz="2800" dirty="0" smtClean="0">
                <a:latin typeface="Arial"/>
                <a:cs typeface="Arial"/>
              </a:rPr>
              <a:t>Descendants + Roots</a:t>
            </a:r>
          </a:p>
          <a:p>
            <a:r>
              <a:rPr lang="en-US" sz="2800" dirty="0" smtClean="0">
                <a:latin typeface="Arial"/>
                <a:cs typeface="Arial"/>
              </a:rPr>
              <a:t>Truth hidden behind misleading appearances</a:t>
            </a:r>
          </a:p>
          <a:p>
            <a:r>
              <a:rPr lang="en-US" sz="2800" dirty="0" smtClean="0">
                <a:latin typeface="Arial"/>
                <a:cs typeface="Arial"/>
              </a:rPr>
              <a:t>Recursion in math</a:t>
            </a:r>
          </a:p>
          <a:p>
            <a:endParaRPr lang="en-US" dirty="0"/>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25</a:t>
            </a:fld>
            <a:endParaRPr lang="en-US"/>
          </a:p>
        </p:txBody>
      </p:sp>
      <p:pic>
        <p:nvPicPr>
          <p:cNvPr id="5" name="Picture 4"/>
          <p:cNvPicPr>
            <a:picLocks noChangeAspect="1"/>
          </p:cNvPicPr>
          <p:nvPr/>
        </p:nvPicPr>
        <p:blipFill>
          <a:blip r:embed="rId3"/>
          <a:stretch>
            <a:fillRect/>
          </a:stretch>
        </p:blipFill>
        <p:spPr>
          <a:xfrm>
            <a:off x="4913387" y="5180543"/>
            <a:ext cx="2037443" cy="1526116"/>
          </a:xfrm>
          <a:prstGeom prst="rect">
            <a:avLst/>
          </a:prstGeom>
        </p:spPr>
      </p:pic>
    </p:spTree>
    <p:extLst>
      <p:ext uri="{BB962C8B-B14F-4D97-AF65-F5344CB8AC3E}">
        <p14:creationId xmlns:p14="http://schemas.microsoft.com/office/powerpoint/2010/main" val="36847395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0298"/>
            <a:ext cx="4777618" cy="3455226"/>
          </a:xfrm>
        </p:spPr>
        <p:txBody>
          <a:bodyPr/>
          <a:lstStyle/>
          <a:p>
            <a:r>
              <a:rPr lang="ru-RU" sz="6000" dirty="0" smtClean="0">
                <a:latin typeface="Arial"/>
                <a:cs typeface="Arial"/>
              </a:rPr>
              <a:t>Спасибо большое за внимание !!! :</a:t>
            </a:r>
            <a:r>
              <a:rPr lang="en-US" sz="6000" dirty="0" smtClean="0">
                <a:latin typeface="Arial"/>
                <a:cs typeface="Arial"/>
              </a:rPr>
              <a:t>D</a:t>
            </a:r>
            <a:endParaRPr lang="en-US" sz="6000" dirty="0">
              <a:latin typeface="Arial"/>
              <a:cs typeface="Arial"/>
            </a:endParaRPr>
          </a:p>
        </p:txBody>
      </p:sp>
      <p:sp>
        <p:nvSpPr>
          <p:cNvPr id="3" name="Slide Number Placeholder 2"/>
          <p:cNvSpPr>
            <a:spLocks noGrp="1"/>
          </p:cNvSpPr>
          <p:nvPr>
            <p:ph type="sldNum" sz="quarter" idx="12"/>
          </p:nvPr>
        </p:nvSpPr>
        <p:spPr/>
        <p:txBody>
          <a:bodyPr/>
          <a:lstStyle/>
          <a:p>
            <a:fld id="{7F5CE407-6216-4202-80E4-A30DC2F709B2}" type="slidenum">
              <a:rPr lang="en-US" smtClean="0"/>
              <a:t>26</a:t>
            </a:fld>
            <a:endParaRPr lang="en-US"/>
          </a:p>
        </p:txBody>
      </p:sp>
      <p:pic>
        <p:nvPicPr>
          <p:cNvPr id="5" name="Picture 4" descr="10548131_753555604682931_398457711778961216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791" y="313655"/>
            <a:ext cx="3699715" cy="55530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883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Letters that you know</a:t>
            </a:r>
            <a:endParaRPr lang="en-US" dirty="0"/>
          </a:p>
        </p:txBody>
      </p:sp>
      <p:pic>
        <p:nvPicPr>
          <p:cNvPr id="8" name="Picture 7" descr="Document_2014-04-27_16-52-03.jpeg"/>
          <p:cNvPicPr>
            <a:picLocks noChangeAspect="1"/>
          </p:cNvPicPr>
          <p:nvPr/>
        </p:nvPicPr>
        <p:blipFill rotWithShape="1">
          <a:blip r:embed="rId3">
            <a:extLst>
              <a:ext uri="{28A0092B-C50C-407E-A947-70E740481C1C}">
                <a14:useLocalDpi xmlns:a14="http://schemas.microsoft.com/office/drawing/2010/main" val="0"/>
              </a:ext>
            </a:extLst>
          </a:blip>
          <a:srcRect t="21924" b="14838"/>
          <a:stretch/>
        </p:blipFill>
        <p:spPr>
          <a:xfrm>
            <a:off x="1952489" y="1784913"/>
            <a:ext cx="5366222" cy="4300555"/>
          </a:xfrm>
          <a:prstGeom prst="rect">
            <a:avLst/>
          </a:prstGeom>
        </p:spPr>
      </p:pic>
      <p:pic>
        <p:nvPicPr>
          <p:cNvPr id="9" name="Picture 8"/>
          <p:cNvPicPr>
            <a:picLocks noChangeAspect="1"/>
          </p:cNvPicPr>
          <p:nvPr/>
        </p:nvPicPr>
        <p:blipFill rotWithShape="1">
          <a:blip r:embed="rId4"/>
          <a:srcRect l="24182" t="13131" r="24675"/>
          <a:stretch/>
        </p:blipFill>
        <p:spPr>
          <a:xfrm>
            <a:off x="7838966" y="5044965"/>
            <a:ext cx="998482" cy="1695951"/>
          </a:xfrm>
          <a:prstGeom prst="rect">
            <a:avLst/>
          </a:prstGeom>
        </p:spPr>
      </p:pic>
      <p:sp>
        <p:nvSpPr>
          <p:cNvPr id="3" name="Slide Number Placeholder 2"/>
          <p:cNvSpPr>
            <a:spLocks noGrp="1"/>
          </p:cNvSpPr>
          <p:nvPr>
            <p:ph type="sldNum" sz="quarter" idx="12"/>
          </p:nvPr>
        </p:nvSpPr>
        <p:spPr>
          <a:xfrm>
            <a:off x="6555335" y="6398221"/>
            <a:ext cx="990600" cy="365125"/>
          </a:xfrm>
        </p:spPr>
        <p:txBody>
          <a:bodyPr/>
          <a:lstStyle/>
          <a:p>
            <a:fld id="{7F5CE407-6216-4202-80E4-A30DC2F709B2}" type="slidenum">
              <a:rPr lang="en-US" smtClean="0"/>
              <a:t>3</a:t>
            </a:fld>
            <a:endParaRPr lang="en-US" dirty="0"/>
          </a:p>
        </p:txBody>
      </p:sp>
    </p:spTree>
    <p:extLst>
      <p:ext uri="{BB962C8B-B14F-4D97-AF65-F5344CB8AC3E}">
        <p14:creationId xmlns:p14="http://schemas.microsoft.com/office/powerpoint/2010/main" val="31769624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r>
              <a:rPr lang="ru-RU" dirty="0" smtClean="0"/>
              <a:t>ТОМКАТ</a:t>
            </a:r>
            <a:endParaRPr lang="en-US" dirty="0"/>
          </a:p>
        </p:txBody>
      </p:sp>
      <p:sp>
        <p:nvSpPr>
          <p:cNvPr id="3" name="Content Placeholder 2"/>
          <p:cNvSpPr>
            <a:spLocks noGrp="1"/>
          </p:cNvSpPr>
          <p:nvPr>
            <p:ph idx="1"/>
          </p:nvPr>
        </p:nvSpPr>
        <p:spPr>
          <a:xfrm>
            <a:off x="549275" y="1612296"/>
            <a:ext cx="8042276" cy="4343400"/>
          </a:xfrm>
        </p:spPr>
        <p:txBody>
          <a:bodyPr>
            <a:normAutofit/>
          </a:bodyPr>
          <a:lstStyle/>
          <a:p>
            <a:r>
              <a:rPr lang="ru-RU" sz="3600" dirty="0" smtClean="0">
                <a:latin typeface="Arial"/>
                <a:cs typeface="Arial"/>
              </a:rPr>
              <a:t>К</a:t>
            </a:r>
            <a:r>
              <a:rPr lang="en-US" sz="3600" dirty="0" err="1" smtClean="0">
                <a:latin typeface="Arial"/>
                <a:cs typeface="Arial"/>
              </a:rPr>
              <a:t>от</a:t>
            </a:r>
            <a:r>
              <a:rPr lang="ru-RU" sz="3600" dirty="0">
                <a:latin typeface="Arial"/>
                <a:cs typeface="Arial"/>
              </a:rPr>
              <a:t> </a:t>
            </a:r>
            <a:r>
              <a:rPr lang="ru-RU" sz="3600" dirty="0" smtClean="0">
                <a:latin typeface="Arial"/>
                <a:cs typeface="Arial"/>
              </a:rPr>
              <a:t>- </a:t>
            </a:r>
            <a:r>
              <a:rPr lang="en-US" sz="3600" dirty="0" smtClean="0">
                <a:latin typeface="Arial"/>
                <a:cs typeface="Arial"/>
              </a:rPr>
              <a:t>cat</a:t>
            </a:r>
          </a:p>
          <a:p>
            <a:r>
              <a:rPr lang="en-US" sz="3600" dirty="0" err="1" smtClean="0">
                <a:latin typeface="Arial"/>
                <a:cs typeface="Arial"/>
              </a:rPr>
              <a:t>Так</a:t>
            </a:r>
            <a:r>
              <a:rPr lang="en-US" sz="3600" dirty="0">
                <a:latin typeface="Arial"/>
                <a:cs typeface="Arial"/>
              </a:rPr>
              <a:t> </a:t>
            </a:r>
            <a:r>
              <a:rPr lang="en-US" sz="3600" dirty="0" smtClean="0">
                <a:latin typeface="Arial"/>
                <a:cs typeface="Arial"/>
              </a:rPr>
              <a:t>- so</a:t>
            </a:r>
          </a:p>
          <a:p>
            <a:r>
              <a:rPr lang="en-US" sz="3600" dirty="0" err="1" smtClean="0">
                <a:latin typeface="Arial"/>
                <a:cs typeface="Arial"/>
              </a:rPr>
              <a:t>Атом</a:t>
            </a:r>
            <a:r>
              <a:rPr lang="en-US" sz="3600" dirty="0" smtClean="0">
                <a:latin typeface="Arial"/>
                <a:cs typeface="Arial"/>
              </a:rPr>
              <a:t> - atom</a:t>
            </a:r>
            <a:endParaRPr lang="en-US" sz="3600" dirty="0">
              <a:latin typeface="Arial"/>
              <a:cs typeface="Arial"/>
            </a:endParaRPr>
          </a:p>
          <a:p>
            <a:r>
              <a:rPr lang="en-US" sz="3600" dirty="0" err="1" smtClean="0">
                <a:latin typeface="Arial"/>
                <a:cs typeface="Arial"/>
              </a:rPr>
              <a:t>Там</a:t>
            </a:r>
            <a:r>
              <a:rPr lang="en-US" sz="3600" dirty="0">
                <a:latin typeface="Arial"/>
                <a:cs typeface="Arial"/>
              </a:rPr>
              <a:t> -</a:t>
            </a:r>
            <a:r>
              <a:rPr lang="en-US" sz="3600" dirty="0" smtClean="0">
                <a:latin typeface="Arial"/>
                <a:cs typeface="Arial"/>
              </a:rPr>
              <a:t> there</a:t>
            </a:r>
            <a:endParaRPr lang="en-US" sz="3600" dirty="0">
              <a:latin typeface="Arial"/>
              <a:cs typeface="Arial"/>
            </a:endParaRPr>
          </a:p>
          <a:p>
            <a:r>
              <a:rPr lang="en-US" sz="3600" dirty="0" smtClean="0">
                <a:latin typeface="Arial"/>
                <a:cs typeface="Arial"/>
              </a:rPr>
              <a:t>ОК – ok</a:t>
            </a:r>
          </a:p>
        </p:txBody>
      </p:sp>
      <p:pic>
        <p:nvPicPr>
          <p:cNvPr id="4" name="Picture 3"/>
          <p:cNvPicPr>
            <a:picLocks noChangeAspect="1"/>
          </p:cNvPicPr>
          <p:nvPr/>
        </p:nvPicPr>
        <p:blipFill>
          <a:blip r:embed="rId3"/>
          <a:stretch>
            <a:fillRect/>
          </a:stretch>
        </p:blipFill>
        <p:spPr>
          <a:xfrm>
            <a:off x="4639003" y="4671848"/>
            <a:ext cx="4127500" cy="1968500"/>
          </a:xfrm>
          <a:prstGeom prst="rect">
            <a:avLst/>
          </a:prstGeom>
        </p:spPr>
      </p:pic>
      <p:sp>
        <p:nvSpPr>
          <p:cNvPr id="5" name="Slide Number Placeholder 4"/>
          <p:cNvSpPr>
            <a:spLocks noGrp="1"/>
          </p:cNvSpPr>
          <p:nvPr>
            <p:ph type="sldNum" sz="quarter" idx="12"/>
          </p:nvPr>
        </p:nvSpPr>
        <p:spPr>
          <a:xfrm>
            <a:off x="3374287" y="6275668"/>
            <a:ext cx="990600" cy="365125"/>
          </a:xfrm>
        </p:spPr>
        <p:txBody>
          <a:bodyPr/>
          <a:lstStyle/>
          <a:p>
            <a:fld id="{7F5CE407-6216-4202-80E4-A30DC2F709B2}" type="slidenum">
              <a:rPr lang="en-US" smtClean="0"/>
              <a:t>4</a:t>
            </a:fld>
            <a:endParaRPr lang="en-US"/>
          </a:p>
        </p:txBody>
      </p:sp>
    </p:spTree>
    <p:extLst>
      <p:ext uri="{BB962C8B-B14F-4D97-AF65-F5344CB8AC3E}">
        <p14:creationId xmlns:p14="http://schemas.microsoft.com/office/powerpoint/2010/main" val="31372335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Letters that you think you know…</a:t>
            </a:r>
            <a:endParaRPr lang="en-US" dirty="0"/>
          </a:p>
        </p:txBody>
      </p:sp>
      <p:pic>
        <p:nvPicPr>
          <p:cNvPr id="3" name="Picture 2"/>
          <p:cNvPicPr>
            <a:picLocks noChangeAspect="1"/>
          </p:cNvPicPr>
          <p:nvPr/>
        </p:nvPicPr>
        <p:blipFill rotWithShape="1">
          <a:blip r:embed="rId3"/>
          <a:srcRect t="15070" b="6513"/>
          <a:stretch/>
        </p:blipFill>
        <p:spPr>
          <a:xfrm>
            <a:off x="2355631" y="1366344"/>
            <a:ext cx="4286250" cy="5377794"/>
          </a:xfrm>
          <a:prstGeom prst="rect">
            <a:avLst/>
          </a:prstGeom>
        </p:spPr>
      </p:pic>
      <p:pic>
        <p:nvPicPr>
          <p:cNvPr id="4" name="Picture 3"/>
          <p:cNvPicPr>
            <a:picLocks noChangeAspect="1"/>
          </p:cNvPicPr>
          <p:nvPr/>
        </p:nvPicPr>
        <p:blipFill>
          <a:blip r:embed="rId4"/>
          <a:stretch>
            <a:fillRect/>
          </a:stretch>
        </p:blipFill>
        <p:spPr>
          <a:xfrm>
            <a:off x="424713" y="1278758"/>
            <a:ext cx="1337084" cy="1455245"/>
          </a:xfrm>
          <a:prstGeom prst="rect">
            <a:avLst/>
          </a:prstGeom>
        </p:spPr>
      </p:pic>
      <p:sp>
        <p:nvSpPr>
          <p:cNvPr id="5" name="Slide Number Placeholder 4"/>
          <p:cNvSpPr>
            <a:spLocks noGrp="1"/>
          </p:cNvSpPr>
          <p:nvPr>
            <p:ph type="sldNum" sz="quarter" idx="12"/>
          </p:nvPr>
        </p:nvSpPr>
        <p:spPr/>
        <p:txBody>
          <a:bodyPr/>
          <a:lstStyle/>
          <a:p>
            <a:fld id="{7F5CE407-6216-4202-80E4-A30DC2F709B2}" type="slidenum">
              <a:rPr lang="en-US" smtClean="0"/>
              <a:t>5</a:t>
            </a:fld>
            <a:endParaRPr lang="en-US"/>
          </a:p>
        </p:txBody>
      </p:sp>
    </p:spTree>
    <p:extLst>
      <p:ext uri="{BB962C8B-B14F-4D97-AF65-F5344CB8AC3E}">
        <p14:creationId xmlns:p14="http://schemas.microsoft.com/office/powerpoint/2010/main" val="19436937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ument_2014-04-27_16-52-03.jpeg"/>
          <p:cNvPicPr>
            <a:picLocks noChangeAspect="1"/>
          </p:cNvPicPr>
          <p:nvPr/>
        </p:nvPicPr>
        <p:blipFill rotWithShape="1">
          <a:blip r:embed="rId2">
            <a:extLst>
              <a:ext uri="{28A0092B-C50C-407E-A947-70E740481C1C}">
                <a14:useLocalDpi xmlns:a14="http://schemas.microsoft.com/office/drawing/2010/main" val="0"/>
              </a:ext>
            </a:extLst>
          </a:blip>
          <a:srcRect t="21924" b="14838"/>
          <a:stretch/>
        </p:blipFill>
        <p:spPr>
          <a:xfrm>
            <a:off x="549275" y="3494690"/>
            <a:ext cx="4107086" cy="3291468"/>
          </a:xfrm>
          <a:prstGeom prst="rect">
            <a:avLst/>
          </a:prstGeom>
        </p:spPr>
      </p:pic>
      <p:pic>
        <p:nvPicPr>
          <p:cNvPr id="5" name="Picture 4"/>
          <p:cNvPicPr>
            <a:picLocks noChangeAspect="1"/>
          </p:cNvPicPr>
          <p:nvPr/>
        </p:nvPicPr>
        <p:blipFill rotWithShape="1">
          <a:blip r:embed="rId3"/>
          <a:srcRect t="15070" b="6513"/>
          <a:stretch/>
        </p:blipFill>
        <p:spPr>
          <a:xfrm>
            <a:off x="5286097" y="2676982"/>
            <a:ext cx="3332386" cy="4181018"/>
          </a:xfrm>
          <a:prstGeom prst="rect">
            <a:avLst/>
          </a:prstGeom>
        </p:spPr>
      </p:pic>
      <p:sp>
        <p:nvSpPr>
          <p:cNvPr id="6" name="Rectangle 5"/>
          <p:cNvSpPr/>
          <p:nvPr/>
        </p:nvSpPr>
        <p:spPr>
          <a:xfrm>
            <a:off x="3116456" y="140143"/>
            <a:ext cx="2922155" cy="7532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Letter similar to one in </a:t>
            </a:r>
            <a:r>
              <a:rPr lang="en-US" dirty="0"/>
              <a:t>L</a:t>
            </a:r>
            <a:r>
              <a:rPr lang="en-US" dirty="0" smtClean="0"/>
              <a:t>atin alphabet</a:t>
            </a:r>
            <a:endParaRPr lang="en-US" dirty="0"/>
          </a:p>
        </p:txBody>
      </p:sp>
      <p:sp>
        <p:nvSpPr>
          <p:cNvPr id="8" name="Diamond 7"/>
          <p:cNvSpPr/>
          <p:nvPr/>
        </p:nvSpPr>
        <p:spPr>
          <a:xfrm>
            <a:off x="2904637" y="1068551"/>
            <a:ext cx="3345794" cy="99848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dirty="0" err="1" smtClean="0">
                <a:latin typeface="Arial"/>
                <a:cs typeface="Arial"/>
              </a:rPr>
              <a:t>Томкат</a:t>
            </a:r>
            <a:r>
              <a:rPr lang="ru-RU" sz="2400" dirty="0" smtClean="0">
                <a:latin typeface="Arial"/>
                <a:cs typeface="Arial"/>
              </a:rPr>
              <a:t>?</a:t>
            </a:r>
            <a:endParaRPr lang="en-US" sz="2400" dirty="0">
              <a:latin typeface="Arial"/>
              <a:cs typeface="Arial"/>
            </a:endParaRPr>
          </a:p>
        </p:txBody>
      </p:sp>
      <p:sp>
        <p:nvSpPr>
          <p:cNvPr id="14" name="Rectangle 13"/>
          <p:cNvSpPr/>
          <p:nvPr/>
        </p:nvSpPr>
        <p:spPr>
          <a:xfrm>
            <a:off x="2056664" y="2531242"/>
            <a:ext cx="1012774" cy="4554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ДА !</a:t>
            </a:r>
            <a:endParaRPr lang="en-US" dirty="0"/>
          </a:p>
        </p:txBody>
      </p:sp>
      <p:sp>
        <p:nvSpPr>
          <p:cNvPr id="15" name="Rectangle 14"/>
          <p:cNvSpPr/>
          <p:nvPr/>
        </p:nvSpPr>
        <p:spPr>
          <a:xfrm>
            <a:off x="6320500" y="2325414"/>
            <a:ext cx="989724" cy="411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НЕТ!</a:t>
            </a:r>
            <a:endParaRPr lang="en-US" dirty="0"/>
          </a:p>
        </p:txBody>
      </p:sp>
      <p:cxnSp>
        <p:nvCxnSpPr>
          <p:cNvPr id="17" name="Straight Connector 16"/>
          <p:cNvCxnSpPr>
            <a:stCxn id="6" idx="2"/>
            <a:endCxn id="8" idx="0"/>
          </p:cNvCxnSpPr>
          <p:nvPr/>
        </p:nvCxnSpPr>
        <p:spPr>
          <a:xfrm>
            <a:off x="4577534" y="893383"/>
            <a:ext cx="0" cy="175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2"/>
            <a:endCxn id="14" idx="0"/>
          </p:cNvCxnSpPr>
          <p:nvPr/>
        </p:nvCxnSpPr>
        <p:spPr>
          <a:xfrm flipH="1">
            <a:off x="2563051" y="2067034"/>
            <a:ext cx="2014483" cy="464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8" idx="2"/>
            <a:endCxn id="8" idx="2"/>
          </p:cNvCxnSpPr>
          <p:nvPr/>
        </p:nvCxnSpPr>
        <p:spPr>
          <a:xfrm>
            <a:off x="4577534" y="2067034"/>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8" idx="2"/>
            <a:endCxn id="15" idx="0"/>
          </p:cNvCxnSpPr>
          <p:nvPr/>
        </p:nvCxnSpPr>
        <p:spPr>
          <a:xfrm>
            <a:off x="4577534" y="2067034"/>
            <a:ext cx="2237828" cy="25838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4"/>
          <a:srcRect b="11932"/>
          <a:stretch/>
        </p:blipFill>
        <p:spPr>
          <a:xfrm>
            <a:off x="7310224" y="238582"/>
            <a:ext cx="1625671" cy="1530659"/>
          </a:xfrm>
          <a:prstGeom prst="rect">
            <a:avLst/>
          </a:prstGeom>
        </p:spPr>
      </p:pic>
      <p:sp>
        <p:nvSpPr>
          <p:cNvPr id="3" name="Slide Number Placeholder 2"/>
          <p:cNvSpPr>
            <a:spLocks noGrp="1"/>
          </p:cNvSpPr>
          <p:nvPr>
            <p:ph type="sldNum" sz="quarter" idx="12"/>
          </p:nvPr>
        </p:nvSpPr>
        <p:spPr/>
        <p:txBody>
          <a:bodyPr/>
          <a:lstStyle/>
          <a:p>
            <a:fld id="{7F5CE407-6216-4202-80E4-A30DC2F709B2}" type="slidenum">
              <a:rPr lang="en-US" smtClean="0"/>
              <a:t>6</a:t>
            </a:fld>
            <a:endParaRPr lang="en-US"/>
          </a:p>
        </p:txBody>
      </p:sp>
    </p:spTree>
    <p:extLst>
      <p:ext uri="{BB962C8B-B14F-4D97-AF65-F5344CB8AC3E}">
        <p14:creationId xmlns:p14="http://schemas.microsoft.com/office/powerpoint/2010/main" val="11573977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sz="half" idx="1"/>
          </p:nvPr>
        </p:nvSpPr>
        <p:spPr/>
        <p:txBody>
          <a:bodyPr>
            <a:noAutofit/>
          </a:bodyPr>
          <a:lstStyle/>
          <a:p>
            <a:pPr fontAlgn="t"/>
            <a:r>
              <a:rPr lang="ru-RU" sz="3200" dirty="0">
                <a:latin typeface="Arial"/>
                <a:cs typeface="Arial"/>
              </a:rPr>
              <a:t>нет</a:t>
            </a:r>
          </a:p>
          <a:p>
            <a:pPr fontAlgn="t"/>
            <a:r>
              <a:rPr lang="ru-RU" sz="3200" dirty="0">
                <a:latin typeface="Arial"/>
                <a:cs typeface="Arial"/>
              </a:rPr>
              <a:t>Он</a:t>
            </a:r>
          </a:p>
          <a:p>
            <a:pPr fontAlgn="t"/>
            <a:r>
              <a:rPr lang="ru-RU" sz="3200" dirty="0">
                <a:latin typeface="Arial"/>
                <a:cs typeface="Arial"/>
              </a:rPr>
              <a:t>она</a:t>
            </a:r>
          </a:p>
          <a:p>
            <a:pPr fontAlgn="t"/>
            <a:r>
              <a:rPr lang="ru-RU" sz="3200" dirty="0">
                <a:latin typeface="Arial"/>
                <a:cs typeface="Arial"/>
              </a:rPr>
              <a:t>сот</a:t>
            </a:r>
          </a:p>
          <a:p>
            <a:pPr fontAlgn="t"/>
            <a:r>
              <a:rPr lang="ru-RU" sz="3200" dirty="0">
                <a:latin typeface="Arial"/>
                <a:cs typeface="Arial"/>
              </a:rPr>
              <a:t>метро</a:t>
            </a:r>
          </a:p>
          <a:p>
            <a:pPr fontAlgn="t"/>
            <a:r>
              <a:rPr lang="ru-RU" sz="3200" dirty="0" smtClean="0">
                <a:latin typeface="Arial"/>
                <a:cs typeface="Arial"/>
              </a:rPr>
              <a:t>Автор</a:t>
            </a:r>
            <a:endParaRPr lang="ru-RU" sz="3200" dirty="0">
              <a:latin typeface="Arial"/>
              <a:cs typeface="Arial"/>
            </a:endParaRPr>
          </a:p>
          <a:p>
            <a:pPr fontAlgn="t"/>
            <a:endParaRPr lang="ru-RU" sz="3200" dirty="0">
              <a:latin typeface="Arial"/>
              <a:cs typeface="Arial"/>
            </a:endParaRPr>
          </a:p>
        </p:txBody>
      </p:sp>
      <p:sp>
        <p:nvSpPr>
          <p:cNvPr id="4" name="Content Placeholder 3"/>
          <p:cNvSpPr>
            <a:spLocks noGrp="1"/>
          </p:cNvSpPr>
          <p:nvPr>
            <p:ph sz="half" idx="2"/>
          </p:nvPr>
        </p:nvSpPr>
        <p:spPr>
          <a:xfrm>
            <a:off x="4751071" y="1600200"/>
            <a:ext cx="3840480" cy="4810275"/>
          </a:xfrm>
        </p:spPr>
        <p:txBody>
          <a:bodyPr>
            <a:noAutofit/>
          </a:bodyPr>
          <a:lstStyle/>
          <a:p>
            <a:pPr fontAlgn="t"/>
            <a:r>
              <a:rPr lang="en-US" sz="3200" dirty="0" smtClean="0">
                <a:latin typeface="Arial"/>
                <a:cs typeface="Arial"/>
              </a:rPr>
              <a:t>No </a:t>
            </a:r>
            <a:r>
              <a:rPr lang="en-US" sz="3200" i="1" dirty="0" smtClean="0">
                <a:solidFill>
                  <a:srgbClr val="0000FF"/>
                </a:solidFill>
                <a:latin typeface="Arial"/>
                <a:cs typeface="Arial"/>
              </a:rPr>
              <a:t>(</a:t>
            </a:r>
            <a:r>
              <a:rPr lang="en-US" sz="3200" i="1" dirty="0" err="1" smtClean="0">
                <a:solidFill>
                  <a:srgbClr val="0000FF"/>
                </a:solidFill>
                <a:latin typeface="Arial"/>
                <a:cs typeface="Arial"/>
              </a:rPr>
              <a:t>niet</a:t>
            </a:r>
            <a:r>
              <a:rPr lang="en-US" sz="3200" i="1" dirty="0" smtClean="0">
                <a:solidFill>
                  <a:srgbClr val="0000FF"/>
                </a:solidFill>
                <a:latin typeface="Arial"/>
                <a:cs typeface="Arial"/>
              </a:rPr>
              <a:t>)</a:t>
            </a:r>
            <a:endParaRPr lang="en-US" sz="3200" i="1" dirty="0">
              <a:solidFill>
                <a:srgbClr val="0000FF"/>
              </a:solidFill>
              <a:latin typeface="Arial"/>
              <a:cs typeface="Arial"/>
            </a:endParaRPr>
          </a:p>
          <a:p>
            <a:pPr fontAlgn="t"/>
            <a:r>
              <a:rPr lang="en-US" sz="3200" dirty="0" smtClean="0">
                <a:latin typeface="Arial"/>
                <a:cs typeface="Arial"/>
              </a:rPr>
              <a:t>He </a:t>
            </a:r>
            <a:r>
              <a:rPr lang="en-US" sz="3200" i="1" dirty="0" smtClean="0">
                <a:solidFill>
                  <a:srgbClr val="0000FF"/>
                </a:solidFill>
                <a:latin typeface="Arial"/>
                <a:cs typeface="Arial"/>
              </a:rPr>
              <a:t>(on)</a:t>
            </a:r>
            <a:endParaRPr lang="en-US" sz="3200" i="1" dirty="0">
              <a:solidFill>
                <a:srgbClr val="0000FF"/>
              </a:solidFill>
              <a:latin typeface="Arial"/>
              <a:cs typeface="Arial"/>
            </a:endParaRPr>
          </a:p>
          <a:p>
            <a:pPr fontAlgn="t"/>
            <a:r>
              <a:rPr lang="en-US" sz="3200" dirty="0" smtClean="0">
                <a:latin typeface="Arial"/>
                <a:cs typeface="Arial"/>
              </a:rPr>
              <a:t>She </a:t>
            </a:r>
            <a:r>
              <a:rPr lang="en-US" sz="3200" i="1" dirty="0" smtClean="0">
                <a:solidFill>
                  <a:srgbClr val="0000FF"/>
                </a:solidFill>
                <a:latin typeface="Arial"/>
                <a:cs typeface="Arial"/>
              </a:rPr>
              <a:t>(</a:t>
            </a:r>
            <a:r>
              <a:rPr lang="en-US" sz="3200" i="1" dirty="0" err="1" smtClean="0">
                <a:solidFill>
                  <a:srgbClr val="0000FF"/>
                </a:solidFill>
                <a:latin typeface="Arial"/>
                <a:cs typeface="Arial"/>
              </a:rPr>
              <a:t>ana</a:t>
            </a:r>
            <a:r>
              <a:rPr lang="en-US" sz="3200" i="1" dirty="0" smtClean="0">
                <a:solidFill>
                  <a:srgbClr val="0000FF"/>
                </a:solidFill>
                <a:latin typeface="Arial"/>
                <a:cs typeface="Arial"/>
              </a:rPr>
              <a:t>)</a:t>
            </a:r>
            <a:endParaRPr lang="en-US" sz="3200" i="1" dirty="0">
              <a:solidFill>
                <a:srgbClr val="0000FF"/>
              </a:solidFill>
              <a:latin typeface="Arial"/>
              <a:cs typeface="Arial"/>
            </a:endParaRPr>
          </a:p>
          <a:p>
            <a:pPr fontAlgn="t"/>
            <a:r>
              <a:rPr lang="en-US" sz="3200" dirty="0">
                <a:latin typeface="Arial"/>
                <a:cs typeface="Arial"/>
              </a:rPr>
              <a:t>A </a:t>
            </a:r>
            <a:r>
              <a:rPr lang="en-US" sz="3200" dirty="0" smtClean="0">
                <a:latin typeface="Arial"/>
                <a:cs typeface="Arial"/>
              </a:rPr>
              <a:t>hundred </a:t>
            </a:r>
            <a:r>
              <a:rPr lang="en-US" sz="3200" i="1" dirty="0" smtClean="0">
                <a:solidFill>
                  <a:srgbClr val="0000FF"/>
                </a:solidFill>
                <a:latin typeface="Arial"/>
                <a:cs typeface="Arial"/>
              </a:rPr>
              <a:t>(sot)</a:t>
            </a:r>
            <a:endParaRPr lang="en-US" sz="3200" i="1" dirty="0">
              <a:solidFill>
                <a:srgbClr val="0000FF"/>
              </a:solidFill>
              <a:latin typeface="Arial"/>
              <a:cs typeface="Arial"/>
            </a:endParaRPr>
          </a:p>
          <a:p>
            <a:pPr fontAlgn="t"/>
            <a:r>
              <a:rPr lang="en-US" sz="3200" dirty="0" smtClean="0">
                <a:latin typeface="Arial"/>
                <a:cs typeface="Arial"/>
              </a:rPr>
              <a:t>Metro </a:t>
            </a:r>
            <a:r>
              <a:rPr lang="en-US" sz="3200" i="1" dirty="0" smtClean="0">
                <a:solidFill>
                  <a:srgbClr val="0000FF"/>
                </a:solidFill>
                <a:latin typeface="Arial"/>
                <a:cs typeface="Arial"/>
              </a:rPr>
              <a:t>(</a:t>
            </a:r>
            <a:r>
              <a:rPr lang="en-US" sz="3200" i="1" dirty="0" err="1" smtClean="0">
                <a:solidFill>
                  <a:srgbClr val="0000FF"/>
                </a:solidFill>
                <a:latin typeface="Arial"/>
                <a:cs typeface="Arial"/>
              </a:rPr>
              <a:t>mietro</a:t>
            </a:r>
            <a:r>
              <a:rPr lang="en-US" sz="3200" i="1" dirty="0" smtClean="0">
                <a:solidFill>
                  <a:srgbClr val="0000FF"/>
                </a:solidFill>
                <a:latin typeface="Arial"/>
                <a:cs typeface="Arial"/>
              </a:rPr>
              <a:t>)</a:t>
            </a:r>
            <a:endParaRPr lang="en-US" sz="3200" i="1" dirty="0">
              <a:solidFill>
                <a:srgbClr val="0000FF"/>
              </a:solidFill>
              <a:latin typeface="Arial"/>
              <a:cs typeface="Arial"/>
            </a:endParaRPr>
          </a:p>
          <a:p>
            <a:pPr fontAlgn="t"/>
            <a:r>
              <a:rPr lang="en-US" sz="3200" dirty="0" smtClean="0">
                <a:latin typeface="Arial"/>
                <a:cs typeface="Arial"/>
              </a:rPr>
              <a:t>Author </a:t>
            </a:r>
            <a:r>
              <a:rPr lang="en-US" sz="3200" i="1" dirty="0" smtClean="0">
                <a:solidFill>
                  <a:srgbClr val="0000FF"/>
                </a:solidFill>
                <a:latin typeface="Arial"/>
                <a:cs typeface="Arial"/>
              </a:rPr>
              <a:t>(</a:t>
            </a:r>
            <a:r>
              <a:rPr lang="en-US" sz="3200" i="1" dirty="0" err="1" smtClean="0">
                <a:solidFill>
                  <a:srgbClr val="0000FF"/>
                </a:solidFill>
                <a:latin typeface="Arial"/>
                <a:cs typeface="Arial"/>
              </a:rPr>
              <a:t>avtor</a:t>
            </a:r>
            <a:r>
              <a:rPr lang="en-US" sz="3200" i="1" dirty="0" smtClean="0">
                <a:solidFill>
                  <a:srgbClr val="0000FF"/>
                </a:solidFill>
                <a:latin typeface="Arial"/>
                <a:cs typeface="Arial"/>
              </a:rPr>
              <a:t>)</a:t>
            </a:r>
            <a:endParaRPr lang="en-US" sz="3200" i="1" dirty="0">
              <a:solidFill>
                <a:srgbClr val="0000FF"/>
              </a:solidFill>
              <a:latin typeface="Arial"/>
              <a:cs typeface="Arial"/>
            </a:endParaRPr>
          </a:p>
        </p:txBody>
      </p:sp>
      <p:pic>
        <p:nvPicPr>
          <p:cNvPr id="5" name="Picture 4"/>
          <p:cNvPicPr>
            <a:picLocks noChangeAspect="1"/>
          </p:cNvPicPr>
          <p:nvPr/>
        </p:nvPicPr>
        <p:blipFill>
          <a:blip r:embed="rId3"/>
          <a:stretch>
            <a:fillRect/>
          </a:stretch>
        </p:blipFill>
        <p:spPr>
          <a:xfrm>
            <a:off x="7693133" y="107576"/>
            <a:ext cx="1266179" cy="1690414"/>
          </a:xfrm>
          <a:prstGeom prst="rect">
            <a:avLst/>
          </a:prstGeom>
        </p:spPr>
      </p:pic>
      <p:sp>
        <p:nvSpPr>
          <p:cNvPr id="6" name="Slide Number Placeholder 5"/>
          <p:cNvSpPr>
            <a:spLocks noGrp="1"/>
          </p:cNvSpPr>
          <p:nvPr>
            <p:ph type="sldNum" sz="quarter" idx="12"/>
          </p:nvPr>
        </p:nvSpPr>
        <p:spPr/>
        <p:txBody>
          <a:bodyPr/>
          <a:lstStyle/>
          <a:p>
            <a:fld id="{7F5CE407-6216-4202-80E4-A30DC2F709B2}" type="slidenum">
              <a:rPr lang="en-US" smtClean="0"/>
              <a:t>7</a:t>
            </a:fld>
            <a:endParaRPr lang="en-US"/>
          </a:p>
        </p:txBody>
      </p:sp>
    </p:spTree>
    <p:extLst>
      <p:ext uri="{BB962C8B-B14F-4D97-AF65-F5344CB8AC3E}">
        <p14:creationId xmlns:p14="http://schemas.microsoft.com/office/powerpoint/2010/main" val="95904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Letters that you already how to say!</a:t>
            </a:r>
            <a:endParaRPr lang="en-US" dirty="0"/>
          </a:p>
        </p:txBody>
      </p:sp>
      <p:pic>
        <p:nvPicPr>
          <p:cNvPr id="3" name="Picture 2"/>
          <p:cNvPicPr>
            <a:picLocks noChangeAspect="1"/>
          </p:cNvPicPr>
          <p:nvPr/>
        </p:nvPicPr>
        <p:blipFill rotWithShape="1">
          <a:blip r:embed="rId3"/>
          <a:srcRect t="17369" b="6896"/>
          <a:stretch/>
        </p:blipFill>
        <p:spPr>
          <a:xfrm>
            <a:off x="2364390" y="1506483"/>
            <a:ext cx="4286250" cy="5193862"/>
          </a:xfrm>
          <a:prstGeom prst="rect">
            <a:avLst/>
          </a:prstGeom>
        </p:spPr>
      </p:pic>
      <p:pic>
        <p:nvPicPr>
          <p:cNvPr id="4" name="Picture 3"/>
          <p:cNvPicPr>
            <a:picLocks noChangeAspect="1"/>
          </p:cNvPicPr>
          <p:nvPr/>
        </p:nvPicPr>
        <p:blipFill>
          <a:blip r:embed="rId4"/>
          <a:stretch>
            <a:fillRect/>
          </a:stretch>
        </p:blipFill>
        <p:spPr>
          <a:xfrm>
            <a:off x="409536" y="4607034"/>
            <a:ext cx="1415321" cy="1676400"/>
          </a:xfrm>
          <a:prstGeom prst="rect">
            <a:avLst/>
          </a:prstGeom>
        </p:spPr>
      </p:pic>
      <p:sp>
        <p:nvSpPr>
          <p:cNvPr id="5" name="Slide Number Placeholder 4"/>
          <p:cNvSpPr>
            <a:spLocks noGrp="1"/>
          </p:cNvSpPr>
          <p:nvPr>
            <p:ph type="sldNum" sz="quarter" idx="12"/>
          </p:nvPr>
        </p:nvSpPr>
        <p:spPr/>
        <p:txBody>
          <a:bodyPr/>
          <a:lstStyle/>
          <a:p>
            <a:fld id="{7F5CE407-6216-4202-80E4-A30DC2F709B2}" type="slidenum">
              <a:rPr lang="en-US" smtClean="0"/>
              <a:t>8</a:t>
            </a:fld>
            <a:endParaRPr lang="en-US"/>
          </a:p>
        </p:txBody>
      </p:sp>
    </p:spTree>
    <p:extLst>
      <p:ext uri="{BB962C8B-B14F-4D97-AF65-F5344CB8AC3E}">
        <p14:creationId xmlns:p14="http://schemas.microsoft.com/office/powerpoint/2010/main" val="18531622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470493"/>
          </a:xfrm>
        </p:spPr>
        <p:txBody>
          <a:bodyPr/>
          <a:lstStyle/>
          <a:p>
            <a:r>
              <a:rPr lang="en-US" dirty="0" smtClean="0"/>
              <a:t>Your turn!</a:t>
            </a:r>
            <a:endParaRPr lang="en-US" dirty="0"/>
          </a:p>
        </p:txBody>
      </p:sp>
      <p:sp>
        <p:nvSpPr>
          <p:cNvPr id="3" name="Content Placeholder 2"/>
          <p:cNvSpPr>
            <a:spLocks noGrp="1"/>
          </p:cNvSpPr>
          <p:nvPr>
            <p:ph sz="half" idx="1"/>
          </p:nvPr>
        </p:nvSpPr>
        <p:spPr>
          <a:xfrm>
            <a:off x="549275" y="674414"/>
            <a:ext cx="3840480" cy="5269187"/>
          </a:xfrm>
        </p:spPr>
        <p:txBody>
          <a:bodyPr>
            <a:noAutofit/>
          </a:bodyPr>
          <a:lstStyle/>
          <a:p>
            <a:r>
              <a:rPr lang="ru-RU" sz="3200" dirty="0" smtClean="0">
                <a:latin typeface="Arial"/>
                <a:cs typeface="Arial"/>
              </a:rPr>
              <a:t>Парк</a:t>
            </a:r>
          </a:p>
          <a:p>
            <a:r>
              <a:rPr lang="ru-RU" sz="3200" dirty="0" smtClean="0">
                <a:latin typeface="Arial"/>
                <a:cs typeface="Arial"/>
              </a:rPr>
              <a:t>Спорт</a:t>
            </a:r>
          </a:p>
          <a:p>
            <a:r>
              <a:rPr lang="ru-RU" sz="3200" dirty="0" smtClean="0">
                <a:latin typeface="Arial"/>
                <a:cs typeface="Arial"/>
              </a:rPr>
              <a:t>Суп</a:t>
            </a:r>
          </a:p>
          <a:p>
            <a:r>
              <a:rPr lang="ru-RU" sz="3200" dirty="0" smtClean="0">
                <a:latin typeface="Arial"/>
                <a:cs typeface="Arial"/>
              </a:rPr>
              <a:t>вода</a:t>
            </a:r>
          </a:p>
          <a:p>
            <a:r>
              <a:rPr lang="ru-RU" sz="3200" dirty="0" smtClean="0">
                <a:latin typeface="Arial"/>
                <a:cs typeface="Arial"/>
              </a:rPr>
              <a:t>водка</a:t>
            </a:r>
          </a:p>
          <a:p>
            <a:r>
              <a:rPr lang="ru-RU" sz="3200" dirty="0" smtClean="0">
                <a:latin typeface="Arial"/>
                <a:cs typeface="Arial"/>
              </a:rPr>
              <a:t>Класс</a:t>
            </a:r>
          </a:p>
          <a:p>
            <a:r>
              <a:rPr lang="ru-RU" sz="3200" dirty="0" smtClean="0">
                <a:latin typeface="Arial"/>
                <a:cs typeface="Arial"/>
              </a:rPr>
              <a:t>Футбол</a:t>
            </a:r>
          </a:p>
          <a:p>
            <a:r>
              <a:rPr lang="ru-RU" sz="3200" dirty="0" smtClean="0">
                <a:latin typeface="Arial"/>
                <a:cs typeface="Arial"/>
              </a:rPr>
              <a:t>студент</a:t>
            </a:r>
            <a:endParaRPr lang="en-US" sz="3200" dirty="0">
              <a:latin typeface="Arial"/>
              <a:cs typeface="Arial"/>
            </a:endParaRPr>
          </a:p>
        </p:txBody>
      </p:sp>
      <p:sp>
        <p:nvSpPr>
          <p:cNvPr id="4" name="Content Placeholder 3"/>
          <p:cNvSpPr>
            <a:spLocks noGrp="1"/>
          </p:cNvSpPr>
          <p:nvPr>
            <p:ph sz="half" idx="2"/>
          </p:nvPr>
        </p:nvSpPr>
        <p:spPr>
          <a:xfrm>
            <a:off x="4751071" y="674414"/>
            <a:ext cx="3840480" cy="5771931"/>
          </a:xfrm>
        </p:spPr>
        <p:txBody>
          <a:bodyPr>
            <a:normAutofit/>
          </a:bodyPr>
          <a:lstStyle/>
          <a:p>
            <a:r>
              <a:rPr lang="en-US" sz="3200" dirty="0" smtClean="0">
                <a:latin typeface="Arial"/>
                <a:cs typeface="Arial"/>
              </a:rPr>
              <a:t>Park</a:t>
            </a:r>
          </a:p>
          <a:p>
            <a:r>
              <a:rPr lang="en-US" sz="3200" dirty="0" smtClean="0">
                <a:latin typeface="Arial"/>
                <a:cs typeface="Arial"/>
              </a:rPr>
              <a:t>Sport</a:t>
            </a:r>
          </a:p>
          <a:p>
            <a:r>
              <a:rPr lang="en-US" sz="3200" dirty="0" smtClean="0">
                <a:latin typeface="Arial"/>
                <a:cs typeface="Arial"/>
              </a:rPr>
              <a:t>Soup</a:t>
            </a:r>
          </a:p>
          <a:p>
            <a:r>
              <a:rPr lang="en-US" sz="3200" dirty="0" smtClean="0">
                <a:latin typeface="Arial"/>
                <a:cs typeface="Arial"/>
              </a:rPr>
              <a:t>Water</a:t>
            </a:r>
          </a:p>
          <a:p>
            <a:r>
              <a:rPr lang="en-US" sz="3200" dirty="0" smtClean="0">
                <a:latin typeface="Arial"/>
                <a:cs typeface="Arial"/>
              </a:rPr>
              <a:t>Vodka</a:t>
            </a:r>
          </a:p>
          <a:p>
            <a:r>
              <a:rPr lang="en-US" sz="3200" dirty="0" smtClean="0">
                <a:latin typeface="Arial"/>
                <a:cs typeface="Arial"/>
              </a:rPr>
              <a:t>Class</a:t>
            </a:r>
          </a:p>
          <a:p>
            <a:r>
              <a:rPr lang="en-US" sz="3200" dirty="0" smtClean="0">
                <a:latin typeface="Arial"/>
                <a:cs typeface="Arial"/>
              </a:rPr>
              <a:t>Football</a:t>
            </a:r>
          </a:p>
          <a:p>
            <a:r>
              <a:rPr lang="en-US" sz="3200" dirty="0" smtClean="0">
                <a:latin typeface="Arial"/>
                <a:cs typeface="Arial"/>
              </a:rPr>
              <a:t>Student</a:t>
            </a:r>
          </a:p>
          <a:p>
            <a:endParaRPr lang="en-US" dirty="0" smtClean="0"/>
          </a:p>
        </p:txBody>
      </p:sp>
      <p:pic>
        <p:nvPicPr>
          <p:cNvPr id="5" name="Picture 4"/>
          <p:cNvPicPr>
            <a:picLocks noChangeAspect="1"/>
          </p:cNvPicPr>
          <p:nvPr/>
        </p:nvPicPr>
        <p:blipFill>
          <a:blip r:embed="rId2"/>
          <a:stretch>
            <a:fillRect/>
          </a:stretch>
        </p:blipFill>
        <p:spPr>
          <a:xfrm>
            <a:off x="7291286" y="4589517"/>
            <a:ext cx="1578131" cy="2106886"/>
          </a:xfrm>
          <a:prstGeom prst="rect">
            <a:avLst/>
          </a:prstGeom>
        </p:spPr>
      </p:pic>
      <p:sp>
        <p:nvSpPr>
          <p:cNvPr id="6" name="Slide Number Placeholder 5"/>
          <p:cNvSpPr>
            <a:spLocks noGrp="1"/>
          </p:cNvSpPr>
          <p:nvPr>
            <p:ph type="sldNum" sz="quarter" idx="12"/>
          </p:nvPr>
        </p:nvSpPr>
        <p:spPr/>
        <p:txBody>
          <a:bodyPr/>
          <a:lstStyle/>
          <a:p>
            <a:fld id="{7F5CE407-6216-4202-80E4-A30DC2F709B2}" type="slidenum">
              <a:rPr lang="en-US" smtClean="0"/>
              <a:t>9</a:t>
            </a:fld>
            <a:endParaRPr lang="en-US"/>
          </a:p>
        </p:txBody>
      </p:sp>
    </p:spTree>
    <p:extLst>
      <p:ext uri="{BB962C8B-B14F-4D97-AF65-F5344CB8AC3E}">
        <p14:creationId xmlns:p14="http://schemas.microsoft.com/office/powerpoint/2010/main" val="2268249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iterate type="lt">
                                    <p:tmPct val="0"/>
                                  </p:iterate>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iterate type="lt">
                                    <p:tmPct val="0"/>
                                  </p:iterate>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iterate type="lt">
                                    <p:tmPct val="0"/>
                                  </p:iterate>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iterate type="lt">
                                    <p:tmPct val="0"/>
                                  </p:iterate>
                                  <p:childTnLst>
                                    <p:set>
                                      <p:cBhvr>
                                        <p:cTn id="78" dur="1" fill="hold">
                                          <p:stCondLst>
                                            <p:cond delay="0"/>
                                          </p:stCondLst>
                                        </p:cTn>
                                        <p:tgtEl>
                                          <p:spTgt spid="4">
                                            <p:txEl>
                                              <p:pRg st="4" end="4"/>
                                            </p:txEl>
                                          </p:spTgt>
                                        </p:tgtEl>
                                        <p:attrNameLst>
                                          <p:attrName>style.visibility</p:attrName>
                                        </p:attrNameLst>
                                      </p:cBhvr>
                                      <p:to>
                                        <p:strVal val="visible"/>
                                      </p:to>
                                    </p:set>
                                    <p:animEffect transition="in" filter="wipe(down)">
                                      <p:cBhvr>
                                        <p:cTn id="79" dur="580">
                                          <p:stCondLst>
                                            <p:cond delay="0"/>
                                          </p:stCondLst>
                                        </p:cTn>
                                        <p:tgtEl>
                                          <p:spTgt spid="4">
                                            <p:txEl>
                                              <p:pRg st="4" end="4"/>
                                            </p:txEl>
                                          </p:spTgt>
                                        </p:tgtEl>
                                      </p:cBhvr>
                                    </p:animEffect>
                                    <p:anim calcmode="lin" valueType="num">
                                      <p:cBhvr>
                                        <p:cTn id="80"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4" end="4"/>
                                            </p:txEl>
                                          </p:spTgt>
                                        </p:tgtEl>
                                      </p:cBhvr>
                                      <p:to x="100000" y="60000"/>
                                    </p:animScale>
                                    <p:animScale>
                                      <p:cBhvr>
                                        <p:cTn id="86" dur="166" decel="50000">
                                          <p:stCondLst>
                                            <p:cond delay="676"/>
                                          </p:stCondLst>
                                        </p:cTn>
                                        <p:tgtEl>
                                          <p:spTgt spid="4">
                                            <p:txEl>
                                              <p:pRg st="4" end="4"/>
                                            </p:txEl>
                                          </p:spTgt>
                                        </p:tgtEl>
                                      </p:cBhvr>
                                      <p:to x="100000" y="100000"/>
                                    </p:animScale>
                                    <p:animScale>
                                      <p:cBhvr>
                                        <p:cTn id="87" dur="26">
                                          <p:stCondLst>
                                            <p:cond delay="1312"/>
                                          </p:stCondLst>
                                        </p:cTn>
                                        <p:tgtEl>
                                          <p:spTgt spid="4">
                                            <p:txEl>
                                              <p:pRg st="4" end="4"/>
                                            </p:txEl>
                                          </p:spTgt>
                                        </p:tgtEl>
                                      </p:cBhvr>
                                      <p:to x="100000" y="80000"/>
                                    </p:animScale>
                                    <p:animScale>
                                      <p:cBhvr>
                                        <p:cTn id="88" dur="166" decel="50000">
                                          <p:stCondLst>
                                            <p:cond delay="1338"/>
                                          </p:stCondLst>
                                        </p:cTn>
                                        <p:tgtEl>
                                          <p:spTgt spid="4">
                                            <p:txEl>
                                              <p:pRg st="4" end="4"/>
                                            </p:txEl>
                                          </p:spTgt>
                                        </p:tgtEl>
                                      </p:cBhvr>
                                      <p:to x="100000" y="100000"/>
                                    </p:animScale>
                                    <p:animScale>
                                      <p:cBhvr>
                                        <p:cTn id="89" dur="26">
                                          <p:stCondLst>
                                            <p:cond delay="1642"/>
                                          </p:stCondLst>
                                        </p:cTn>
                                        <p:tgtEl>
                                          <p:spTgt spid="4">
                                            <p:txEl>
                                              <p:pRg st="4" end="4"/>
                                            </p:txEl>
                                          </p:spTgt>
                                        </p:tgtEl>
                                      </p:cBhvr>
                                      <p:to x="100000" y="90000"/>
                                    </p:animScale>
                                    <p:animScale>
                                      <p:cBhvr>
                                        <p:cTn id="90" dur="166" decel="50000">
                                          <p:stCondLst>
                                            <p:cond delay="1668"/>
                                          </p:stCondLst>
                                        </p:cTn>
                                        <p:tgtEl>
                                          <p:spTgt spid="4">
                                            <p:txEl>
                                              <p:pRg st="4" end="4"/>
                                            </p:txEl>
                                          </p:spTgt>
                                        </p:tgtEl>
                                      </p:cBhvr>
                                      <p:to x="100000" y="100000"/>
                                    </p:animScale>
                                    <p:animScale>
                                      <p:cBhvr>
                                        <p:cTn id="91" dur="26">
                                          <p:stCondLst>
                                            <p:cond delay="1808"/>
                                          </p:stCondLst>
                                        </p:cTn>
                                        <p:tgtEl>
                                          <p:spTgt spid="4">
                                            <p:txEl>
                                              <p:pRg st="4" end="4"/>
                                            </p:txEl>
                                          </p:spTgt>
                                        </p:tgtEl>
                                      </p:cBhvr>
                                      <p:to x="100000" y="95000"/>
                                    </p:animScale>
                                    <p:animScale>
                                      <p:cBhvr>
                                        <p:cTn id="92" dur="166" decel="50000">
                                          <p:stCondLst>
                                            <p:cond delay="1834"/>
                                          </p:stCondLst>
                                        </p:cTn>
                                        <p:tgtEl>
                                          <p:spTgt spid="4">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iterate type="lt">
                                    <p:tmPct val="0"/>
                                  </p:iterate>
                                  <p:childTnLst>
                                    <p:set>
                                      <p:cBhvr>
                                        <p:cTn id="96" dur="1" fill="hold">
                                          <p:stCondLst>
                                            <p:cond delay="0"/>
                                          </p:stCondLst>
                                        </p:cTn>
                                        <p:tgtEl>
                                          <p:spTgt spid="4">
                                            <p:txEl>
                                              <p:pRg st="5" end="5"/>
                                            </p:txEl>
                                          </p:spTgt>
                                        </p:tgtEl>
                                        <p:attrNameLst>
                                          <p:attrName>style.visibility</p:attrName>
                                        </p:attrNameLst>
                                      </p:cBhvr>
                                      <p:to>
                                        <p:strVal val="visible"/>
                                      </p:to>
                                    </p:set>
                                    <p:animEffect transition="in" filter="wipe(down)">
                                      <p:cBhvr>
                                        <p:cTn id="97" dur="580">
                                          <p:stCondLst>
                                            <p:cond delay="0"/>
                                          </p:stCondLst>
                                        </p:cTn>
                                        <p:tgtEl>
                                          <p:spTgt spid="4">
                                            <p:txEl>
                                              <p:pRg st="5" end="5"/>
                                            </p:txEl>
                                          </p:spTgt>
                                        </p:tgtEl>
                                      </p:cBhvr>
                                    </p:animEffect>
                                    <p:anim calcmode="lin" valueType="num">
                                      <p:cBhvr>
                                        <p:cTn id="9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5" end="5"/>
                                            </p:txEl>
                                          </p:spTgt>
                                        </p:tgtEl>
                                      </p:cBhvr>
                                      <p:to x="100000" y="60000"/>
                                    </p:animScale>
                                    <p:animScale>
                                      <p:cBhvr>
                                        <p:cTn id="104" dur="166" decel="50000">
                                          <p:stCondLst>
                                            <p:cond delay="676"/>
                                          </p:stCondLst>
                                        </p:cTn>
                                        <p:tgtEl>
                                          <p:spTgt spid="4">
                                            <p:txEl>
                                              <p:pRg st="5" end="5"/>
                                            </p:txEl>
                                          </p:spTgt>
                                        </p:tgtEl>
                                      </p:cBhvr>
                                      <p:to x="100000" y="100000"/>
                                    </p:animScale>
                                    <p:animScale>
                                      <p:cBhvr>
                                        <p:cTn id="105" dur="26">
                                          <p:stCondLst>
                                            <p:cond delay="1312"/>
                                          </p:stCondLst>
                                        </p:cTn>
                                        <p:tgtEl>
                                          <p:spTgt spid="4">
                                            <p:txEl>
                                              <p:pRg st="5" end="5"/>
                                            </p:txEl>
                                          </p:spTgt>
                                        </p:tgtEl>
                                      </p:cBhvr>
                                      <p:to x="100000" y="80000"/>
                                    </p:animScale>
                                    <p:animScale>
                                      <p:cBhvr>
                                        <p:cTn id="106" dur="166" decel="50000">
                                          <p:stCondLst>
                                            <p:cond delay="1338"/>
                                          </p:stCondLst>
                                        </p:cTn>
                                        <p:tgtEl>
                                          <p:spTgt spid="4">
                                            <p:txEl>
                                              <p:pRg st="5" end="5"/>
                                            </p:txEl>
                                          </p:spTgt>
                                        </p:tgtEl>
                                      </p:cBhvr>
                                      <p:to x="100000" y="100000"/>
                                    </p:animScale>
                                    <p:animScale>
                                      <p:cBhvr>
                                        <p:cTn id="107" dur="26">
                                          <p:stCondLst>
                                            <p:cond delay="1642"/>
                                          </p:stCondLst>
                                        </p:cTn>
                                        <p:tgtEl>
                                          <p:spTgt spid="4">
                                            <p:txEl>
                                              <p:pRg st="5" end="5"/>
                                            </p:txEl>
                                          </p:spTgt>
                                        </p:tgtEl>
                                      </p:cBhvr>
                                      <p:to x="100000" y="90000"/>
                                    </p:animScale>
                                    <p:animScale>
                                      <p:cBhvr>
                                        <p:cTn id="108" dur="166" decel="50000">
                                          <p:stCondLst>
                                            <p:cond delay="1668"/>
                                          </p:stCondLst>
                                        </p:cTn>
                                        <p:tgtEl>
                                          <p:spTgt spid="4">
                                            <p:txEl>
                                              <p:pRg st="5" end="5"/>
                                            </p:txEl>
                                          </p:spTgt>
                                        </p:tgtEl>
                                      </p:cBhvr>
                                      <p:to x="100000" y="100000"/>
                                    </p:animScale>
                                    <p:animScale>
                                      <p:cBhvr>
                                        <p:cTn id="109" dur="26">
                                          <p:stCondLst>
                                            <p:cond delay="1808"/>
                                          </p:stCondLst>
                                        </p:cTn>
                                        <p:tgtEl>
                                          <p:spTgt spid="4">
                                            <p:txEl>
                                              <p:pRg st="5" end="5"/>
                                            </p:txEl>
                                          </p:spTgt>
                                        </p:tgtEl>
                                      </p:cBhvr>
                                      <p:to x="100000" y="95000"/>
                                    </p:animScale>
                                    <p:animScale>
                                      <p:cBhvr>
                                        <p:cTn id="110" dur="166" decel="50000">
                                          <p:stCondLst>
                                            <p:cond delay="1834"/>
                                          </p:stCondLst>
                                        </p:cTn>
                                        <p:tgtEl>
                                          <p:spTgt spid="4">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iterate type="lt">
                                    <p:tmPct val="0"/>
                                  </p:iterate>
                                  <p:childTnLst>
                                    <p:set>
                                      <p:cBhvr>
                                        <p:cTn id="114" dur="1" fill="hold">
                                          <p:stCondLst>
                                            <p:cond delay="0"/>
                                          </p:stCondLst>
                                        </p:cTn>
                                        <p:tgtEl>
                                          <p:spTgt spid="4">
                                            <p:txEl>
                                              <p:pRg st="6" end="6"/>
                                            </p:txEl>
                                          </p:spTgt>
                                        </p:tgtEl>
                                        <p:attrNameLst>
                                          <p:attrName>style.visibility</p:attrName>
                                        </p:attrNameLst>
                                      </p:cBhvr>
                                      <p:to>
                                        <p:strVal val="visible"/>
                                      </p:to>
                                    </p:set>
                                    <p:animEffect transition="in" filter="wipe(down)">
                                      <p:cBhvr>
                                        <p:cTn id="115" dur="580">
                                          <p:stCondLst>
                                            <p:cond delay="0"/>
                                          </p:stCondLst>
                                        </p:cTn>
                                        <p:tgtEl>
                                          <p:spTgt spid="4">
                                            <p:txEl>
                                              <p:pRg st="6" end="6"/>
                                            </p:txEl>
                                          </p:spTgt>
                                        </p:tgtEl>
                                      </p:cBhvr>
                                    </p:animEffect>
                                    <p:anim calcmode="lin" valueType="num">
                                      <p:cBhvr>
                                        <p:cTn id="116"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6" end="6"/>
                                            </p:txEl>
                                          </p:spTgt>
                                        </p:tgtEl>
                                      </p:cBhvr>
                                      <p:to x="100000" y="60000"/>
                                    </p:animScale>
                                    <p:animScale>
                                      <p:cBhvr>
                                        <p:cTn id="122" dur="166" decel="50000">
                                          <p:stCondLst>
                                            <p:cond delay="676"/>
                                          </p:stCondLst>
                                        </p:cTn>
                                        <p:tgtEl>
                                          <p:spTgt spid="4">
                                            <p:txEl>
                                              <p:pRg st="6" end="6"/>
                                            </p:txEl>
                                          </p:spTgt>
                                        </p:tgtEl>
                                      </p:cBhvr>
                                      <p:to x="100000" y="100000"/>
                                    </p:animScale>
                                    <p:animScale>
                                      <p:cBhvr>
                                        <p:cTn id="123" dur="26">
                                          <p:stCondLst>
                                            <p:cond delay="1312"/>
                                          </p:stCondLst>
                                        </p:cTn>
                                        <p:tgtEl>
                                          <p:spTgt spid="4">
                                            <p:txEl>
                                              <p:pRg st="6" end="6"/>
                                            </p:txEl>
                                          </p:spTgt>
                                        </p:tgtEl>
                                      </p:cBhvr>
                                      <p:to x="100000" y="80000"/>
                                    </p:animScale>
                                    <p:animScale>
                                      <p:cBhvr>
                                        <p:cTn id="124" dur="166" decel="50000">
                                          <p:stCondLst>
                                            <p:cond delay="1338"/>
                                          </p:stCondLst>
                                        </p:cTn>
                                        <p:tgtEl>
                                          <p:spTgt spid="4">
                                            <p:txEl>
                                              <p:pRg st="6" end="6"/>
                                            </p:txEl>
                                          </p:spTgt>
                                        </p:tgtEl>
                                      </p:cBhvr>
                                      <p:to x="100000" y="100000"/>
                                    </p:animScale>
                                    <p:animScale>
                                      <p:cBhvr>
                                        <p:cTn id="125" dur="26">
                                          <p:stCondLst>
                                            <p:cond delay="1642"/>
                                          </p:stCondLst>
                                        </p:cTn>
                                        <p:tgtEl>
                                          <p:spTgt spid="4">
                                            <p:txEl>
                                              <p:pRg st="6" end="6"/>
                                            </p:txEl>
                                          </p:spTgt>
                                        </p:tgtEl>
                                      </p:cBhvr>
                                      <p:to x="100000" y="90000"/>
                                    </p:animScale>
                                    <p:animScale>
                                      <p:cBhvr>
                                        <p:cTn id="126" dur="166" decel="50000">
                                          <p:stCondLst>
                                            <p:cond delay="1668"/>
                                          </p:stCondLst>
                                        </p:cTn>
                                        <p:tgtEl>
                                          <p:spTgt spid="4">
                                            <p:txEl>
                                              <p:pRg st="6" end="6"/>
                                            </p:txEl>
                                          </p:spTgt>
                                        </p:tgtEl>
                                      </p:cBhvr>
                                      <p:to x="100000" y="100000"/>
                                    </p:animScale>
                                    <p:animScale>
                                      <p:cBhvr>
                                        <p:cTn id="127" dur="26">
                                          <p:stCondLst>
                                            <p:cond delay="1808"/>
                                          </p:stCondLst>
                                        </p:cTn>
                                        <p:tgtEl>
                                          <p:spTgt spid="4">
                                            <p:txEl>
                                              <p:pRg st="6" end="6"/>
                                            </p:txEl>
                                          </p:spTgt>
                                        </p:tgtEl>
                                      </p:cBhvr>
                                      <p:to x="100000" y="95000"/>
                                    </p:animScale>
                                    <p:animScale>
                                      <p:cBhvr>
                                        <p:cTn id="128" dur="166" decel="50000">
                                          <p:stCondLst>
                                            <p:cond delay="1834"/>
                                          </p:stCondLst>
                                        </p:cTn>
                                        <p:tgtEl>
                                          <p:spTgt spid="4">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iterate type="lt">
                                    <p:tmPct val="0"/>
                                  </p:iterate>
                                  <p:childTnLst>
                                    <p:set>
                                      <p:cBhvr>
                                        <p:cTn id="132" dur="1" fill="hold">
                                          <p:stCondLst>
                                            <p:cond delay="0"/>
                                          </p:stCondLst>
                                        </p:cTn>
                                        <p:tgtEl>
                                          <p:spTgt spid="4">
                                            <p:txEl>
                                              <p:pRg st="7" end="7"/>
                                            </p:txEl>
                                          </p:spTgt>
                                        </p:tgtEl>
                                        <p:attrNameLst>
                                          <p:attrName>style.visibility</p:attrName>
                                        </p:attrNameLst>
                                      </p:cBhvr>
                                      <p:to>
                                        <p:strVal val="visible"/>
                                      </p:to>
                                    </p:set>
                                    <p:animEffect transition="in" filter="wipe(down)">
                                      <p:cBhvr>
                                        <p:cTn id="133" dur="580">
                                          <p:stCondLst>
                                            <p:cond delay="0"/>
                                          </p:stCondLst>
                                        </p:cTn>
                                        <p:tgtEl>
                                          <p:spTgt spid="4">
                                            <p:txEl>
                                              <p:pRg st="7" end="7"/>
                                            </p:txEl>
                                          </p:spTgt>
                                        </p:tgtEl>
                                      </p:cBhvr>
                                    </p:animEffect>
                                    <p:anim calcmode="lin" valueType="num">
                                      <p:cBhvr>
                                        <p:cTn id="134"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4">
                                            <p:txEl>
                                              <p:pRg st="7" end="7"/>
                                            </p:txEl>
                                          </p:spTgt>
                                        </p:tgtEl>
                                      </p:cBhvr>
                                      <p:to x="100000" y="60000"/>
                                    </p:animScale>
                                    <p:animScale>
                                      <p:cBhvr>
                                        <p:cTn id="140" dur="166" decel="50000">
                                          <p:stCondLst>
                                            <p:cond delay="676"/>
                                          </p:stCondLst>
                                        </p:cTn>
                                        <p:tgtEl>
                                          <p:spTgt spid="4">
                                            <p:txEl>
                                              <p:pRg st="7" end="7"/>
                                            </p:txEl>
                                          </p:spTgt>
                                        </p:tgtEl>
                                      </p:cBhvr>
                                      <p:to x="100000" y="100000"/>
                                    </p:animScale>
                                    <p:animScale>
                                      <p:cBhvr>
                                        <p:cTn id="141" dur="26">
                                          <p:stCondLst>
                                            <p:cond delay="1312"/>
                                          </p:stCondLst>
                                        </p:cTn>
                                        <p:tgtEl>
                                          <p:spTgt spid="4">
                                            <p:txEl>
                                              <p:pRg st="7" end="7"/>
                                            </p:txEl>
                                          </p:spTgt>
                                        </p:tgtEl>
                                      </p:cBhvr>
                                      <p:to x="100000" y="80000"/>
                                    </p:animScale>
                                    <p:animScale>
                                      <p:cBhvr>
                                        <p:cTn id="142" dur="166" decel="50000">
                                          <p:stCondLst>
                                            <p:cond delay="1338"/>
                                          </p:stCondLst>
                                        </p:cTn>
                                        <p:tgtEl>
                                          <p:spTgt spid="4">
                                            <p:txEl>
                                              <p:pRg st="7" end="7"/>
                                            </p:txEl>
                                          </p:spTgt>
                                        </p:tgtEl>
                                      </p:cBhvr>
                                      <p:to x="100000" y="100000"/>
                                    </p:animScale>
                                    <p:animScale>
                                      <p:cBhvr>
                                        <p:cTn id="143" dur="26">
                                          <p:stCondLst>
                                            <p:cond delay="1642"/>
                                          </p:stCondLst>
                                        </p:cTn>
                                        <p:tgtEl>
                                          <p:spTgt spid="4">
                                            <p:txEl>
                                              <p:pRg st="7" end="7"/>
                                            </p:txEl>
                                          </p:spTgt>
                                        </p:tgtEl>
                                      </p:cBhvr>
                                      <p:to x="100000" y="90000"/>
                                    </p:animScale>
                                    <p:animScale>
                                      <p:cBhvr>
                                        <p:cTn id="144" dur="166" decel="50000">
                                          <p:stCondLst>
                                            <p:cond delay="1668"/>
                                          </p:stCondLst>
                                        </p:cTn>
                                        <p:tgtEl>
                                          <p:spTgt spid="4">
                                            <p:txEl>
                                              <p:pRg st="7" end="7"/>
                                            </p:txEl>
                                          </p:spTgt>
                                        </p:tgtEl>
                                      </p:cBhvr>
                                      <p:to x="100000" y="100000"/>
                                    </p:animScale>
                                    <p:animScale>
                                      <p:cBhvr>
                                        <p:cTn id="145" dur="26">
                                          <p:stCondLst>
                                            <p:cond delay="1808"/>
                                          </p:stCondLst>
                                        </p:cTn>
                                        <p:tgtEl>
                                          <p:spTgt spid="4">
                                            <p:txEl>
                                              <p:pRg st="7" end="7"/>
                                            </p:txEl>
                                          </p:spTgt>
                                        </p:tgtEl>
                                      </p:cBhvr>
                                      <p:to x="100000" y="95000"/>
                                    </p:animScale>
                                    <p:animScale>
                                      <p:cBhvr>
                                        <p:cTn id="146" dur="166" decel="50000">
                                          <p:stCondLst>
                                            <p:cond delay="1834"/>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901</TotalTime>
  <Words>948</Words>
  <Application>Microsoft Macintosh PowerPoint</Application>
  <PresentationFormat>On-screen Show (4:3)</PresentationFormat>
  <Paragraphs>309</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Breeze</vt:lpstr>
      <vt:lpstr>Russian 101 Splash 2016</vt:lpstr>
      <vt:lpstr>A Little background</vt:lpstr>
      <vt:lpstr>Letters that you know</vt:lpstr>
      <vt:lpstr>Your turn!  ТОМКАТ</vt:lpstr>
      <vt:lpstr>Letters that you think you know…</vt:lpstr>
      <vt:lpstr>PowerPoint Presentation</vt:lpstr>
      <vt:lpstr>Your turn!</vt:lpstr>
      <vt:lpstr>Letters that you already how to say!</vt:lpstr>
      <vt:lpstr>Your turn!</vt:lpstr>
      <vt:lpstr>Vowels</vt:lpstr>
      <vt:lpstr>Unknown letters… sorry</vt:lpstr>
      <vt:lpstr>Your turn!</vt:lpstr>
      <vt:lpstr>A few more words…</vt:lpstr>
      <vt:lpstr>Write your name!</vt:lpstr>
      <vt:lpstr>Now for basic greetings!</vt:lpstr>
      <vt:lpstr>Introducing yourself</vt:lpstr>
      <vt:lpstr>For example</vt:lpstr>
      <vt:lpstr>PowerPoint Presentation</vt:lpstr>
      <vt:lpstr>How are you?</vt:lpstr>
      <vt:lpstr>For example</vt:lpstr>
      <vt:lpstr>Your turn!</vt:lpstr>
      <vt:lpstr>What languages do you speak?</vt:lpstr>
      <vt:lpstr>Where do you live?</vt:lpstr>
      <vt:lpstr>PUTIN it all together…</vt:lpstr>
      <vt:lpstr>Behind the Матрёшка…</vt:lpstr>
      <vt:lpstr>Спасибо большое за внимание !!! :D</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101 Splash 2016</dc:title>
  <dc:creator>Provence Barnouin</dc:creator>
  <cp:lastModifiedBy>Provence Barnouin</cp:lastModifiedBy>
  <cp:revision>61</cp:revision>
  <dcterms:created xsi:type="dcterms:W3CDTF">2016-11-04T02:18:01Z</dcterms:created>
  <dcterms:modified xsi:type="dcterms:W3CDTF">2016-11-05T14:18:17Z</dcterms:modified>
</cp:coreProperties>
</file>